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4" r:id="rId10"/>
    <p:sldId id="360" r:id="rId11"/>
    <p:sldId id="353" r:id="rId12"/>
    <p:sldId id="355" r:id="rId13"/>
    <p:sldId id="356" r:id="rId14"/>
    <p:sldId id="357" r:id="rId15"/>
    <p:sldId id="358" r:id="rId16"/>
    <p:sldId id="359" r:id="rId17"/>
    <p:sldId id="299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675"/>
    <p:restoredTop sz="96405"/>
  </p:normalViewPr>
  <p:slideViewPr>
    <p:cSldViewPr snapToGrid="0" snapToObjects="1">
      <p:cViewPr varScale="1">
        <p:scale>
          <a:sx n="65" d="100"/>
          <a:sy n="65" d="100"/>
        </p:scale>
        <p:origin x="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Rendici&#243;n%20de%20cuentas%202018\Datos%20grafico%20rc%202018%20-%20cop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&#243;n%20de%20cuentas%202018\Datos%20grafico%20rc%202018%20-%20copi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Rendici&#243;n%20de%20cuentas%202018\Datos%20grafico%20rc%2020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1900" b="1"/>
              <a:t>PROYECTO DE ERRADICACIÓN DE FIEBRE AFTOSA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00-4C78-9EE3-4F01E6C01626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00-4C78-9EE3-4F01E6C016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'S. ANIMAL'!$C$22:$F$23</c:f>
              <c:multiLvlStrCache>
                <c:ptCount val="4"/>
                <c:lvl>
                  <c:pt idx="0">
                    <c:v>ANIMALES VACUNADOS</c:v>
                  </c:pt>
                  <c:pt idx="1">
                    <c:v>PREDIOS</c:v>
                  </c:pt>
                  <c:pt idx="2">
                    <c:v>ANIMALES VACUNADOS</c:v>
                  </c:pt>
                  <c:pt idx="3">
                    <c:v>PREDIOS</c:v>
                  </c:pt>
                </c:lvl>
                <c:lvl>
                  <c:pt idx="0">
                    <c:v>SANTO DOMINGO</c:v>
                  </c:pt>
                  <c:pt idx="2">
                    <c:v>MANABÍ</c:v>
                  </c:pt>
                </c:lvl>
              </c:multiLvlStrCache>
            </c:multiLvlStrRef>
          </c:cat>
          <c:val>
            <c:numRef>
              <c:f>'S. ANIMAL'!$C$24:$F$24</c:f>
              <c:numCache>
                <c:formatCode>#,##0</c:formatCode>
                <c:ptCount val="4"/>
                <c:pt idx="0">
                  <c:v>231034</c:v>
                </c:pt>
                <c:pt idx="1">
                  <c:v>6385</c:v>
                </c:pt>
                <c:pt idx="2">
                  <c:v>882005</c:v>
                </c:pt>
                <c:pt idx="3">
                  <c:v>25947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19-4477-8C6C-5ABC55FDC6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-1142013360"/>
        <c:axId val="-1142008848"/>
      </c:barChart>
      <c:catAx>
        <c:axId val="-114201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142008848"/>
        <c:crosses val="autoZero"/>
        <c:auto val="1"/>
        <c:lblAlgn val="ctr"/>
        <c:lblOffset val="100"/>
        <c:noMultiLvlLbl val="0"/>
      </c:catAx>
      <c:valAx>
        <c:axId val="-11420088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114201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b="1"/>
              <a:t>PREVENCIÓN</a:t>
            </a:r>
            <a:r>
              <a:rPr lang="es-EC" b="1" baseline="0"/>
              <a:t> Y ERRADICACIÓN DE LA PESTE PORCINA CLÁSICA</a:t>
            </a:r>
            <a:endParaRPr lang="es-EC" sz="1400" b="0" i="0" u="none" strike="noStrike" baseline="0"/>
          </a:p>
          <a:p>
            <a:pPr>
              <a:defRPr/>
            </a:pPr>
            <a:r>
              <a:rPr lang="es-EC" sz="1400" b="1" i="0" u="none" strike="noStrike" baseline="0"/>
              <a:t>(PORCINOS INMUNIZADOS-VACUNACIÓN)</a:t>
            </a:r>
            <a:endParaRPr lang="es-EC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1F-493B-92EB-C8B8B91147C6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A1F-493B-92EB-C8B8B91147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'S. ANIMAL'!$C$66:$F$67</c:f>
              <c:multiLvlStrCache>
                <c:ptCount val="4"/>
                <c:lvl>
                  <c:pt idx="0">
                    <c:v> MEDIANTE BRIGADISTAS</c:v>
                  </c:pt>
                  <c:pt idx="1">
                    <c:v>EN GRANJAS INDUSTRIALES</c:v>
                  </c:pt>
                  <c:pt idx="2">
                    <c:v> MEDIANTE BRIGADISTAS</c:v>
                  </c:pt>
                  <c:pt idx="3">
                    <c:v>EN GRANJAS INDUSTRIALES</c:v>
                  </c:pt>
                </c:lvl>
                <c:lvl>
                  <c:pt idx="0">
                    <c:v>SANTO DOMINGO</c:v>
                  </c:pt>
                  <c:pt idx="2">
                    <c:v>MANABÍ</c:v>
                  </c:pt>
                </c:lvl>
              </c:multiLvlStrCache>
            </c:multiLvlStrRef>
          </c:cat>
          <c:val>
            <c:numRef>
              <c:f>'S. ANIMAL'!$C$68:$F$68</c:f>
              <c:numCache>
                <c:formatCode>#,##0</c:formatCode>
                <c:ptCount val="4"/>
                <c:pt idx="0">
                  <c:v>157993</c:v>
                </c:pt>
                <c:pt idx="1">
                  <c:v>307120</c:v>
                </c:pt>
                <c:pt idx="2">
                  <c:v>140515</c:v>
                </c:pt>
                <c:pt idx="3">
                  <c:v>23207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F-493B-92EB-C8B8B91147C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1611936"/>
        <c:axId val="121623904"/>
      </c:barChart>
      <c:catAx>
        <c:axId val="1216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623904"/>
        <c:crosses val="autoZero"/>
        <c:auto val="1"/>
        <c:lblAlgn val="ctr"/>
        <c:lblOffset val="100"/>
        <c:noMultiLvlLbl val="0"/>
      </c:catAx>
      <c:valAx>
        <c:axId val="12162390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161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sz="2000" b="1"/>
              <a:t>MOSCA DE LA FRUTA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 VEGETAL'!$C$5</c:f>
              <c:strCache>
                <c:ptCount val="1"/>
                <c:pt idx="0">
                  <c:v>SANTO DOMINGO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 VEGETAL'!$B$6:$B$8</c:f>
              <c:strCache>
                <c:ptCount val="3"/>
                <c:pt idx="0">
                  <c:v>Capacitación mosca de la fruta</c:v>
                </c:pt>
                <c:pt idx="1">
                  <c:v> Frutales georeferenciados: </c:v>
                </c:pt>
                <c:pt idx="2">
                  <c:v>Sitios de Producción libres de mosca de la fruta</c:v>
                </c:pt>
              </c:strCache>
            </c:strRef>
          </c:cat>
          <c:val>
            <c:numRef>
              <c:f>'S VEGETAL'!$C$6:$C$8</c:f>
              <c:numCache>
                <c:formatCode>General</c:formatCode>
                <c:ptCount val="3"/>
                <c:pt idx="0">
                  <c:v>299</c:v>
                </c:pt>
                <c:pt idx="1">
                  <c:v>618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22-4D9F-BE01-2A9F1DE14DDB}"/>
            </c:ext>
          </c:extLst>
        </c:ser>
        <c:ser>
          <c:idx val="1"/>
          <c:order val="1"/>
          <c:tx>
            <c:strRef>
              <c:f>'S VEGETAL'!$D$5</c:f>
              <c:strCache>
                <c:ptCount val="1"/>
                <c:pt idx="0">
                  <c:v>MANABÍ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 VEGETAL'!$B$6:$B$8</c:f>
              <c:strCache>
                <c:ptCount val="3"/>
                <c:pt idx="0">
                  <c:v>Capacitación mosca de la fruta</c:v>
                </c:pt>
                <c:pt idx="1">
                  <c:v> Frutales georeferenciados: </c:v>
                </c:pt>
                <c:pt idx="2">
                  <c:v>Sitios de Producción libres de mosca de la fruta</c:v>
                </c:pt>
              </c:strCache>
            </c:strRef>
          </c:cat>
          <c:val>
            <c:numRef>
              <c:f>'S VEGETAL'!$D$6:$D$8</c:f>
              <c:numCache>
                <c:formatCode>General</c:formatCode>
                <c:ptCount val="3"/>
                <c:pt idx="0" formatCode="#,##0">
                  <c:v>421</c:v>
                </c:pt>
                <c:pt idx="1">
                  <c:v>720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22-4D9F-BE01-2A9F1DE14D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1615200"/>
        <c:axId val="121612480"/>
      </c:barChart>
      <c:catAx>
        <c:axId val="121615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612480"/>
        <c:crosses val="autoZero"/>
        <c:auto val="1"/>
        <c:lblAlgn val="ctr"/>
        <c:lblOffset val="100"/>
        <c:noMultiLvlLbl val="0"/>
      </c:catAx>
      <c:valAx>
        <c:axId val="121612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161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INOCUIDAD!$I$59</c:f>
              <c:strCache>
                <c:ptCount val="1"/>
                <c:pt idx="0">
                  <c:v>MANABÍ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INOCUIDAD!$H$55:$H$58</c:f>
              <c:strCache>
                <c:ptCount val="4"/>
                <c:pt idx="0">
                  <c:v>Inspecciones de operadores </c:v>
                </c:pt>
                <c:pt idx="1">
                  <c:v>Inspecciones RTP</c:v>
                </c:pt>
                <c:pt idx="2">
                  <c:v>Productores </c:v>
                </c:pt>
                <c:pt idx="3">
                  <c:v>Control en mercados</c:v>
                </c:pt>
              </c:strCache>
            </c:strRef>
          </c:cat>
          <c:val>
            <c:numRef>
              <c:f>INOCUIDAD!$I$55:$I$58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D6-4639-97A2-D77AEC3BCEDE}"/>
            </c:ext>
          </c:extLst>
        </c:ser>
        <c:ser>
          <c:idx val="1"/>
          <c:order val="1"/>
          <c:tx>
            <c:strRef>
              <c:f>INOCUIDAD!$J$59</c:f>
              <c:strCache>
                <c:ptCount val="1"/>
                <c:pt idx="0">
                  <c:v>SANTO DOMINGO</c:v>
                </c:pt>
              </c:strCache>
            </c:strRef>
          </c:tx>
          <c:spPr>
            <a:solidFill>
              <a:srgbClr val="0033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INOCUIDAD!$H$55:$H$58</c:f>
              <c:strCache>
                <c:ptCount val="4"/>
                <c:pt idx="0">
                  <c:v>Inspecciones de operadores </c:v>
                </c:pt>
                <c:pt idx="1">
                  <c:v>Inspecciones RTP</c:v>
                </c:pt>
                <c:pt idx="2">
                  <c:v>Productores </c:v>
                </c:pt>
                <c:pt idx="3">
                  <c:v>Control en mercados</c:v>
                </c:pt>
              </c:strCache>
            </c:strRef>
          </c:cat>
          <c:val>
            <c:numRef>
              <c:f>INOCUIDAD!$J$55:$J$58</c:f>
              <c:numCache>
                <c:formatCode>General</c:formatCode>
                <c:ptCount val="4"/>
                <c:pt idx="1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D6-4639-97A2-D77AEC3BCED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-1114063888"/>
        <c:axId val="-1114058800"/>
      </c:barChart>
      <c:catAx>
        <c:axId val="-111406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114058800"/>
        <c:crosses val="autoZero"/>
        <c:auto val="1"/>
        <c:lblAlgn val="ctr"/>
        <c:lblOffset val="100"/>
        <c:noMultiLvlLbl val="0"/>
      </c:catAx>
      <c:valAx>
        <c:axId val="-111405880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111406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4375886781381"/>
          <c:y val="5.1393542857973998E-2"/>
          <c:w val="0.75663788810964505"/>
          <c:h val="8.369053477690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Relationship Id="rId4" Type="http://schemas.openxmlformats.org/officeDocument/2006/relationships/image" Target="../media/image23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ata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Relationship Id="rId4" Type="http://schemas.openxmlformats.org/officeDocument/2006/relationships/image" Target="../media/image23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8AFC36-452B-43EE-942B-6C78305AB6CA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22ACE25-CF49-4F6D-AF03-FC11CC0D53E0}">
      <dgm:prSet phldrT="[Texto]" custT="1"/>
      <dgm:spPr/>
      <dgm:t>
        <a:bodyPr/>
        <a:lstStyle/>
        <a:p>
          <a:pPr algn="just"/>
          <a:r>
            <a:rPr lang="es-ES" sz="2500" b="1" dirty="0">
              <a:solidFill>
                <a:schemeClr val="tx1">
                  <a:lumMod val="75000"/>
                  <a:lumOff val="25000"/>
                </a:schemeClr>
              </a:solidFill>
            </a:rPr>
            <a:t>Es la Autoridad Nacional Sanitaria, Fitosanitaria y de Inocuidad de los Alimentos, encargada de la regulación y control sanitario agropecuario, con la finalidad de mantener y mejorar el estatus </a:t>
          </a:r>
          <a:r>
            <a:rPr lang="es-ES" sz="2500" b="1" dirty="0" err="1">
              <a:solidFill>
                <a:schemeClr val="tx1">
                  <a:lumMod val="75000"/>
                  <a:lumOff val="25000"/>
                </a:schemeClr>
              </a:solidFill>
            </a:rPr>
            <a:t>fito</a:t>
          </a:r>
          <a:r>
            <a:rPr lang="es-ES" sz="2500" b="1" dirty="0">
              <a:solidFill>
                <a:schemeClr val="tx1">
                  <a:lumMod val="75000"/>
                  <a:lumOff val="25000"/>
                </a:schemeClr>
              </a:solidFill>
            </a:rPr>
            <a:t> y zoosanitario; procurar la inocuidad de la producción primaria; apoyar los flujos comerciales; y, contribuir a la soberanía alimentaria.</a:t>
          </a:r>
          <a:endParaRPr lang="es-EC" sz="25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EC16DD0-1049-4038-A6FA-A93B9237AD0C}" type="parTrans" cxnId="{C4847C49-570C-4EF6-960F-4052F8FAB5E7}">
      <dgm:prSet/>
      <dgm:spPr/>
      <dgm:t>
        <a:bodyPr/>
        <a:lstStyle/>
        <a:p>
          <a:endParaRPr lang="es-EC"/>
        </a:p>
      </dgm:t>
    </dgm:pt>
    <dgm:pt modelId="{2F4C3BB8-6C66-40AE-B4EB-5178EA471887}" type="sibTrans" cxnId="{C4847C49-570C-4EF6-960F-4052F8FAB5E7}">
      <dgm:prSet/>
      <dgm:spPr/>
      <dgm:t>
        <a:bodyPr/>
        <a:lstStyle/>
        <a:p>
          <a:endParaRPr lang="es-EC"/>
        </a:p>
      </dgm:t>
    </dgm:pt>
    <dgm:pt modelId="{597E1CED-83DF-48D1-B093-000E5C904724}" type="pres">
      <dgm:prSet presAssocID="{E88AFC36-452B-43EE-942B-6C78305AB6CA}" presName="Name0" presStyleCnt="0">
        <dgm:presLayoutVars>
          <dgm:chMax/>
          <dgm:chPref/>
          <dgm:dir/>
          <dgm:animLvl val="lvl"/>
        </dgm:presLayoutVars>
      </dgm:prSet>
      <dgm:spPr/>
    </dgm:pt>
    <dgm:pt modelId="{4CB8D961-5420-4A3B-B4D0-C3EE589942E7}" type="pres">
      <dgm:prSet presAssocID="{F22ACE25-CF49-4F6D-AF03-FC11CC0D53E0}" presName="composite" presStyleCnt="0"/>
      <dgm:spPr/>
    </dgm:pt>
    <dgm:pt modelId="{5427E97F-F31A-464C-981F-059FF5EEB428}" type="pres">
      <dgm:prSet presAssocID="{F22ACE25-CF49-4F6D-AF03-FC11CC0D53E0}" presName="ParentAccentShape" presStyleLbl="trBgShp" presStyleIdx="0" presStyleCnt="1" custScaleX="186752" custScaleY="92357" custLinFactNeighborX="-2598" custLinFactNeighborY="-21420"/>
      <dgm:spPr/>
    </dgm:pt>
    <dgm:pt modelId="{07181D17-3C1C-49DB-8068-90FC98D592A4}" type="pres">
      <dgm:prSet presAssocID="{F22ACE25-CF49-4F6D-AF03-FC11CC0D53E0}" presName="ParentText" presStyleLbl="revTx" presStyleIdx="0" presStyleCnt="2" custScaleX="208045" custScaleY="604792" custLinFactY="100000" custLinFactNeighborX="724" custLinFactNeighborY="120769">
        <dgm:presLayoutVars>
          <dgm:chMax val="1"/>
          <dgm:chPref val="1"/>
          <dgm:bulletEnabled val="1"/>
        </dgm:presLayoutVars>
      </dgm:prSet>
      <dgm:spPr/>
    </dgm:pt>
    <dgm:pt modelId="{430B688C-616B-433A-9166-D85BDDDFA7E2}" type="pres">
      <dgm:prSet presAssocID="{F22ACE25-CF49-4F6D-AF03-FC11CC0D53E0}" presName="ChildText" presStyleLbl="revTx" presStyleIdx="1" presStyleCnt="2">
        <dgm:presLayoutVars>
          <dgm:chMax val="0"/>
          <dgm:chPref val="0"/>
        </dgm:presLayoutVars>
      </dgm:prSet>
      <dgm:spPr/>
    </dgm:pt>
    <dgm:pt modelId="{82E95FE8-2447-4CAD-9F1C-3FB9162A566A}" type="pres">
      <dgm:prSet presAssocID="{F22ACE25-CF49-4F6D-AF03-FC11CC0D53E0}" presName="ChildAccentShape" presStyleLbl="trBgShp" presStyleIdx="0" presStyleCnt="1"/>
      <dgm:spPr/>
    </dgm:pt>
    <dgm:pt modelId="{31D96A0C-DA60-476E-B4E8-9817E5A0FF52}" type="pres">
      <dgm:prSet presAssocID="{F22ACE25-CF49-4F6D-AF03-FC11CC0D53E0}" presName="Image" presStyleLbl="alignImgPlace1" presStyleIdx="0" presStyleCnt="1" custScaleX="179039" custScaleY="82125" custLinFactNeighborX="4663" custLinFactNeighborY="-64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</dgm:ptLst>
  <dgm:cxnLst>
    <dgm:cxn modelId="{EDB8230F-8C92-4CF0-B2BC-91DA044969CE}" type="presOf" srcId="{E88AFC36-452B-43EE-942B-6C78305AB6CA}" destId="{597E1CED-83DF-48D1-B093-000E5C904724}" srcOrd="0" destOrd="0" presId="urn:microsoft.com/office/officeart/2009/3/layout/SnapshotPictureList"/>
    <dgm:cxn modelId="{C4847C49-570C-4EF6-960F-4052F8FAB5E7}" srcId="{E88AFC36-452B-43EE-942B-6C78305AB6CA}" destId="{F22ACE25-CF49-4F6D-AF03-FC11CC0D53E0}" srcOrd="0" destOrd="0" parTransId="{9EC16DD0-1049-4038-A6FA-A93B9237AD0C}" sibTransId="{2F4C3BB8-6C66-40AE-B4EB-5178EA471887}"/>
    <dgm:cxn modelId="{CD6C22C5-01BE-464E-AB96-A9FFE39A1256}" type="presOf" srcId="{F22ACE25-CF49-4F6D-AF03-FC11CC0D53E0}" destId="{07181D17-3C1C-49DB-8068-90FC98D592A4}" srcOrd="0" destOrd="0" presId="urn:microsoft.com/office/officeart/2009/3/layout/SnapshotPictureList"/>
    <dgm:cxn modelId="{CDB71B78-CFC9-4526-9EA0-4CBE5060F379}" type="presParOf" srcId="{597E1CED-83DF-48D1-B093-000E5C904724}" destId="{4CB8D961-5420-4A3B-B4D0-C3EE589942E7}" srcOrd="0" destOrd="0" presId="urn:microsoft.com/office/officeart/2009/3/layout/SnapshotPictureList"/>
    <dgm:cxn modelId="{D3B5A113-7AB2-48B2-9488-D86367C412E1}" type="presParOf" srcId="{4CB8D961-5420-4A3B-B4D0-C3EE589942E7}" destId="{5427E97F-F31A-464C-981F-059FF5EEB428}" srcOrd="0" destOrd="0" presId="urn:microsoft.com/office/officeart/2009/3/layout/SnapshotPictureList"/>
    <dgm:cxn modelId="{2FA071ED-D72A-43BE-A955-30C3A1C73000}" type="presParOf" srcId="{4CB8D961-5420-4A3B-B4D0-C3EE589942E7}" destId="{07181D17-3C1C-49DB-8068-90FC98D592A4}" srcOrd="1" destOrd="0" presId="urn:microsoft.com/office/officeart/2009/3/layout/SnapshotPictureList"/>
    <dgm:cxn modelId="{4D183DF6-DAC4-4AB8-A2C0-26BE28170525}" type="presParOf" srcId="{4CB8D961-5420-4A3B-B4D0-C3EE589942E7}" destId="{430B688C-616B-433A-9166-D85BDDDFA7E2}" srcOrd="2" destOrd="0" presId="urn:microsoft.com/office/officeart/2009/3/layout/SnapshotPictureList"/>
    <dgm:cxn modelId="{CF4F1A4F-645C-43C2-AFAC-865020461DF6}" type="presParOf" srcId="{4CB8D961-5420-4A3B-B4D0-C3EE589942E7}" destId="{82E95FE8-2447-4CAD-9F1C-3FB9162A566A}" srcOrd="3" destOrd="0" presId="urn:microsoft.com/office/officeart/2009/3/layout/SnapshotPictureList"/>
    <dgm:cxn modelId="{09A0E0E6-40BE-49DD-9E53-D699D41B305F}" type="presParOf" srcId="{4CB8D961-5420-4A3B-B4D0-C3EE589942E7}" destId="{31D96A0C-DA60-476E-B4E8-9817E5A0FF52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619C22-54A2-44AA-A807-1F6F4BB23372}" type="doc">
      <dgm:prSet loTypeId="urn:microsoft.com/office/officeart/2005/8/layout/vProcess5" loCatId="process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s-EC"/>
        </a:p>
      </dgm:t>
    </dgm:pt>
    <dgm:pt modelId="{3C9F496D-4A59-4E88-94FA-61BDE8F30CD0}">
      <dgm:prSet phldrT="[Texto]" custT="1"/>
      <dgm:spPr/>
      <dgm:t>
        <a:bodyPr/>
        <a:lstStyle/>
        <a:p>
          <a:r>
            <a:rPr lang="es-ES" sz="2500" dirty="0"/>
            <a:t>Coordina, controla, ejecuta los procesos de regulación   en el sector agropecuario;  para: </a:t>
          </a:r>
          <a:endParaRPr lang="es-EC" sz="2500" dirty="0"/>
        </a:p>
      </dgm:t>
    </dgm:pt>
    <dgm:pt modelId="{E19957A7-6D42-4742-9CAB-F3D28C1BD3B2}" type="parTrans" cxnId="{78590C4C-2C41-4293-93D8-F700BB278376}">
      <dgm:prSet/>
      <dgm:spPr/>
      <dgm:t>
        <a:bodyPr/>
        <a:lstStyle/>
        <a:p>
          <a:endParaRPr lang="es-EC" sz="2500"/>
        </a:p>
      </dgm:t>
    </dgm:pt>
    <dgm:pt modelId="{8699FC00-825A-426A-88D6-3B89FE2C383B}" type="sibTrans" cxnId="{78590C4C-2C41-4293-93D8-F700BB278376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endParaRPr lang="es-EC" sz="2500"/>
        </a:p>
      </dgm:t>
    </dgm:pt>
    <dgm:pt modelId="{38DE7E93-0E67-44ED-B5CC-16EEB1351CDB}">
      <dgm:prSet phldrT="[Texto]" custT="1"/>
      <dgm:spPr/>
      <dgm:t>
        <a:bodyPr/>
        <a:lstStyle/>
        <a:p>
          <a:r>
            <a:rPr lang="es-ES" sz="2500" dirty="0"/>
            <a:t>incrementar los niveles fito-zoosanitarios y de la inocuidad de los alimentos, en las provincias de:</a:t>
          </a:r>
          <a:endParaRPr lang="es-EC" sz="2500" dirty="0"/>
        </a:p>
      </dgm:t>
    </dgm:pt>
    <dgm:pt modelId="{C905991A-B256-4D81-86DE-D27BD722BA52}" type="parTrans" cxnId="{B410EAA9-6E72-47FB-A885-99A667DE116B}">
      <dgm:prSet/>
      <dgm:spPr/>
      <dgm:t>
        <a:bodyPr/>
        <a:lstStyle/>
        <a:p>
          <a:endParaRPr lang="es-EC" sz="2500"/>
        </a:p>
      </dgm:t>
    </dgm:pt>
    <dgm:pt modelId="{9FB18702-820E-482D-BEEB-2D7B80B37BBB}" type="sibTrans" cxnId="{B410EAA9-6E72-47FB-A885-99A667DE116B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endParaRPr lang="es-EC" sz="2500"/>
        </a:p>
      </dgm:t>
    </dgm:pt>
    <dgm:pt modelId="{6E192C7A-3EEF-4DAA-85CD-BFECD8360FA5}">
      <dgm:prSet phldrT="[Texto]" custT="1"/>
      <dgm:spPr/>
      <dgm:t>
        <a:bodyPr/>
        <a:lstStyle/>
        <a:p>
          <a:r>
            <a:rPr lang="es-ES" sz="3000" b="1" dirty="0"/>
            <a:t>Distrital Tipo A - Zona 4 </a:t>
          </a:r>
          <a:endParaRPr lang="es-EC" sz="3000" b="1" dirty="0"/>
        </a:p>
      </dgm:t>
    </dgm:pt>
    <dgm:pt modelId="{01E8DF7B-353A-435E-B758-BBC35471E1EC}" type="parTrans" cxnId="{5FCC941E-1E4A-4624-8E7F-F5337F1D994C}">
      <dgm:prSet/>
      <dgm:spPr/>
      <dgm:t>
        <a:bodyPr/>
        <a:lstStyle/>
        <a:p>
          <a:endParaRPr lang="es-EC" sz="2500"/>
        </a:p>
      </dgm:t>
    </dgm:pt>
    <dgm:pt modelId="{81984183-4C3E-4BB1-A4CF-0ED44EBCCAED}" type="sibTrans" cxnId="{5FCC941E-1E4A-4624-8E7F-F5337F1D994C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endParaRPr lang="es-EC" sz="2500"/>
        </a:p>
      </dgm:t>
    </dgm:pt>
    <dgm:pt modelId="{7E9FE92D-7CBE-44D4-8967-08DEB6FAFAC5}">
      <dgm:prSet phldrT="[Texto]" custT="1"/>
      <dgm:spPr/>
      <dgm:t>
        <a:bodyPr/>
        <a:lstStyle/>
        <a:p>
          <a:r>
            <a:rPr lang="es-EC" sz="2500" dirty="0"/>
            <a:t>Santo Domingo de los Tsáchilas- Manabí</a:t>
          </a:r>
        </a:p>
      </dgm:t>
    </dgm:pt>
    <dgm:pt modelId="{FD0FDBCB-3859-445E-8DDD-E3B8C8129C07}" type="parTrans" cxnId="{9209AB42-BA23-4873-8B51-6E9B7FFD90BB}">
      <dgm:prSet/>
      <dgm:spPr/>
      <dgm:t>
        <a:bodyPr/>
        <a:lstStyle/>
        <a:p>
          <a:endParaRPr lang="es-EC" sz="2500"/>
        </a:p>
      </dgm:t>
    </dgm:pt>
    <dgm:pt modelId="{B17BE42C-25A4-43A3-98D0-27FBD874ECDE}" type="sibTrans" cxnId="{9209AB42-BA23-4873-8B51-6E9B7FFD90BB}">
      <dgm:prSet/>
      <dgm:spPr/>
      <dgm:t>
        <a:bodyPr/>
        <a:lstStyle/>
        <a:p>
          <a:endParaRPr lang="es-EC" sz="2500"/>
        </a:p>
      </dgm:t>
    </dgm:pt>
    <dgm:pt modelId="{FFD0FC2E-22FC-4085-BA62-190C2C480F57}" type="pres">
      <dgm:prSet presAssocID="{1E619C22-54A2-44AA-A807-1F6F4BB23372}" presName="outerComposite" presStyleCnt="0">
        <dgm:presLayoutVars>
          <dgm:chMax val="5"/>
          <dgm:dir/>
          <dgm:resizeHandles val="exact"/>
        </dgm:presLayoutVars>
      </dgm:prSet>
      <dgm:spPr/>
    </dgm:pt>
    <dgm:pt modelId="{9A90930B-7718-46CC-9412-7BCFCF3C064E}" type="pres">
      <dgm:prSet presAssocID="{1E619C22-54A2-44AA-A807-1F6F4BB23372}" presName="dummyMaxCanvas" presStyleCnt="0">
        <dgm:presLayoutVars/>
      </dgm:prSet>
      <dgm:spPr/>
    </dgm:pt>
    <dgm:pt modelId="{4604570E-D032-4498-9E47-19BEAF5DC26C}" type="pres">
      <dgm:prSet presAssocID="{1E619C22-54A2-44AA-A807-1F6F4BB23372}" presName="FourNodes_1" presStyleLbl="node1" presStyleIdx="0" presStyleCnt="4">
        <dgm:presLayoutVars>
          <dgm:bulletEnabled val="1"/>
        </dgm:presLayoutVars>
      </dgm:prSet>
      <dgm:spPr/>
    </dgm:pt>
    <dgm:pt modelId="{DD50F952-3FC6-4F5E-8DCA-45657A212C8F}" type="pres">
      <dgm:prSet presAssocID="{1E619C22-54A2-44AA-A807-1F6F4BB23372}" presName="FourNodes_2" presStyleLbl="node1" presStyleIdx="1" presStyleCnt="4">
        <dgm:presLayoutVars>
          <dgm:bulletEnabled val="1"/>
        </dgm:presLayoutVars>
      </dgm:prSet>
      <dgm:spPr/>
    </dgm:pt>
    <dgm:pt modelId="{350290DC-70EC-4E86-B5DB-E7E09BF9DE34}" type="pres">
      <dgm:prSet presAssocID="{1E619C22-54A2-44AA-A807-1F6F4BB23372}" presName="FourNodes_3" presStyleLbl="node1" presStyleIdx="2" presStyleCnt="4">
        <dgm:presLayoutVars>
          <dgm:bulletEnabled val="1"/>
        </dgm:presLayoutVars>
      </dgm:prSet>
      <dgm:spPr/>
    </dgm:pt>
    <dgm:pt modelId="{1BE9A256-8273-4A1C-BF28-E4C8E28F21B1}" type="pres">
      <dgm:prSet presAssocID="{1E619C22-54A2-44AA-A807-1F6F4BB23372}" presName="FourNodes_4" presStyleLbl="node1" presStyleIdx="3" presStyleCnt="4">
        <dgm:presLayoutVars>
          <dgm:bulletEnabled val="1"/>
        </dgm:presLayoutVars>
      </dgm:prSet>
      <dgm:spPr/>
    </dgm:pt>
    <dgm:pt modelId="{89208F07-49A2-4BF3-BB2E-E95F55412141}" type="pres">
      <dgm:prSet presAssocID="{1E619C22-54A2-44AA-A807-1F6F4BB23372}" presName="FourConn_1-2" presStyleLbl="fgAccFollowNode1" presStyleIdx="0" presStyleCnt="3">
        <dgm:presLayoutVars>
          <dgm:bulletEnabled val="1"/>
        </dgm:presLayoutVars>
      </dgm:prSet>
      <dgm:spPr/>
    </dgm:pt>
    <dgm:pt modelId="{5A2E2F42-53B1-4E68-BE15-2F3215F0B887}" type="pres">
      <dgm:prSet presAssocID="{1E619C22-54A2-44AA-A807-1F6F4BB23372}" presName="FourConn_2-3" presStyleLbl="fgAccFollowNode1" presStyleIdx="1" presStyleCnt="3">
        <dgm:presLayoutVars>
          <dgm:bulletEnabled val="1"/>
        </dgm:presLayoutVars>
      </dgm:prSet>
      <dgm:spPr/>
    </dgm:pt>
    <dgm:pt modelId="{ADDFD01D-8FF8-4EBE-8CFE-C8E186F9CCB4}" type="pres">
      <dgm:prSet presAssocID="{1E619C22-54A2-44AA-A807-1F6F4BB23372}" presName="FourConn_3-4" presStyleLbl="fgAccFollowNode1" presStyleIdx="2" presStyleCnt="3">
        <dgm:presLayoutVars>
          <dgm:bulletEnabled val="1"/>
        </dgm:presLayoutVars>
      </dgm:prSet>
      <dgm:spPr/>
    </dgm:pt>
    <dgm:pt modelId="{FD747F70-7C1B-4A0B-95CB-7EFC8AD58EE6}" type="pres">
      <dgm:prSet presAssocID="{1E619C22-54A2-44AA-A807-1F6F4BB23372}" presName="FourNodes_1_text" presStyleLbl="node1" presStyleIdx="3" presStyleCnt="4">
        <dgm:presLayoutVars>
          <dgm:bulletEnabled val="1"/>
        </dgm:presLayoutVars>
      </dgm:prSet>
      <dgm:spPr/>
    </dgm:pt>
    <dgm:pt modelId="{2020F075-A7E4-438C-8CE8-BA1E8D22ACE4}" type="pres">
      <dgm:prSet presAssocID="{1E619C22-54A2-44AA-A807-1F6F4BB23372}" presName="FourNodes_2_text" presStyleLbl="node1" presStyleIdx="3" presStyleCnt="4">
        <dgm:presLayoutVars>
          <dgm:bulletEnabled val="1"/>
        </dgm:presLayoutVars>
      </dgm:prSet>
      <dgm:spPr/>
    </dgm:pt>
    <dgm:pt modelId="{3DA78258-F4E5-4D40-A6A0-1C4CDE8F195A}" type="pres">
      <dgm:prSet presAssocID="{1E619C22-54A2-44AA-A807-1F6F4BB23372}" presName="FourNodes_3_text" presStyleLbl="node1" presStyleIdx="3" presStyleCnt="4">
        <dgm:presLayoutVars>
          <dgm:bulletEnabled val="1"/>
        </dgm:presLayoutVars>
      </dgm:prSet>
      <dgm:spPr/>
    </dgm:pt>
    <dgm:pt modelId="{BBFF3360-0FD5-4F6B-8740-2472C45CB100}" type="pres">
      <dgm:prSet presAssocID="{1E619C22-54A2-44AA-A807-1F6F4BB2337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BFD5B02-D9F6-4736-AF12-A574F1EBE8BF}" type="presOf" srcId="{6E192C7A-3EEF-4DAA-85CD-BFECD8360FA5}" destId="{4604570E-D032-4498-9E47-19BEAF5DC26C}" srcOrd="0" destOrd="0" presId="urn:microsoft.com/office/officeart/2005/8/layout/vProcess5"/>
    <dgm:cxn modelId="{6CAD1C05-B39C-4A4D-8DEB-E13D4F073477}" type="presOf" srcId="{3C9F496D-4A59-4E88-94FA-61BDE8F30CD0}" destId="{2020F075-A7E4-438C-8CE8-BA1E8D22ACE4}" srcOrd="1" destOrd="0" presId="urn:microsoft.com/office/officeart/2005/8/layout/vProcess5"/>
    <dgm:cxn modelId="{4CF0781E-235F-4D0E-8887-3A5482785535}" type="presOf" srcId="{38DE7E93-0E67-44ED-B5CC-16EEB1351CDB}" destId="{350290DC-70EC-4E86-B5DB-E7E09BF9DE34}" srcOrd="0" destOrd="0" presId="urn:microsoft.com/office/officeart/2005/8/layout/vProcess5"/>
    <dgm:cxn modelId="{5FCC941E-1E4A-4624-8E7F-F5337F1D994C}" srcId="{1E619C22-54A2-44AA-A807-1F6F4BB23372}" destId="{6E192C7A-3EEF-4DAA-85CD-BFECD8360FA5}" srcOrd="0" destOrd="0" parTransId="{01E8DF7B-353A-435E-B758-BBC35471E1EC}" sibTransId="{81984183-4C3E-4BB1-A4CF-0ED44EBCCAED}"/>
    <dgm:cxn modelId="{D7005E26-6F69-416C-8A62-EE4986B00029}" type="presOf" srcId="{81984183-4C3E-4BB1-A4CF-0ED44EBCCAED}" destId="{89208F07-49A2-4BF3-BB2E-E95F55412141}" srcOrd="0" destOrd="0" presId="urn:microsoft.com/office/officeart/2005/8/layout/vProcess5"/>
    <dgm:cxn modelId="{9209AB42-BA23-4873-8B51-6E9B7FFD90BB}" srcId="{1E619C22-54A2-44AA-A807-1F6F4BB23372}" destId="{7E9FE92D-7CBE-44D4-8967-08DEB6FAFAC5}" srcOrd="3" destOrd="0" parTransId="{FD0FDBCB-3859-445E-8DDD-E3B8C8129C07}" sibTransId="{B17BE42C-25A4-43A3-98D0-27FBD874ECDE}"/>
    <dgm:cxn modelId="{78590C4C-2C41-4293-93D8-F700BB278376}" srcId="{1E619C22-54A2-44AA-A807-1F6F4BB23372}" destId="{3C9F496D-4A59-4E88-94FA-61BDE8F30CD0}" srcOrd="1" destOrd="0" parTransId="{E19957A7-6D42-4742-9CAB-F3D28C1BD3B2}" sibTransId="{8699FC00-825A-426A-88D6-3B89FE2C383B}"/>
    <dgm:cxn modelId="{F908A34C-EC4F-4EC4-893A-429977A5C9B7}" type="presOf" srcId="{1E619C22-54A2-44AA-A807-1F6F4BB23372}" destId="{FFD0FC2E-22FC-4085-BA62-190C2C480F57}" srcOrd="0" destOrd="0" presId="urn:microsoft.com/office/officeart/2005/8/layout/vProcess5"/>
    <dgm:cxn modelId="{E7D7FB52-17B7-40F2-8035-7FF43FF60C5C}" type="presOf" srcId="{3C9F496D-4A59-4E88-94FA-61BDE8F30CD0}" destId="{DD50F952-3FC6-4F5E-8DCA-45657A212C8F}" srcOrd="0" destOrd="0" presId="urn:microsoft.com/office/officeart/2005/8/layout/vProcess5"/>
    <dgm:cxn modelId="{FE37737C-020E-4395-A123-3460D43D383B}" type="presOf" srcId="{7E9FE92D-7CBE-44D4-8967-08DEB6FAFAC5}" destId="{BBFF3360-0FD5-4F6B-8740-2472C45CB100}" srcOrd="1" destOrd="0" presId="urn:microsoft.com/office/officeart/2005/8/layout/vProcess5"/>
    <dgm:cxn modelId="{65200984-ADB6-4690-A4A1-9CEA8FA66A54}" type="presOf" srcId="{38DE7E93-0E67-44ED-B5CC-16EEB1351CDB}" destId="{3DA78258-F4E5-4D40-A6A0-1C4CDE8F195A}" srcOrd="1" destOrd="0" presId="urn:microsoft.com/office/officeart/2005/8/layout/vProcess5"/>
    <dgm:cxn modelId="{4E98D78F-13A9-4D45-9166-E69219515F08}" type="presOf" srcId="{9FB18702-820E-482D-BEEB-2D7B80B37BBB}" destId="{ADDFD01D-8FF8-4EBE-8CFE-C8E186F9CCB4}" srcOrd="0" destOrd="0" presId="urn:microsoft.com/office/officeart/2005/8/layout/vProcess5"/>
    <dgm:cxn modelId="{3CB5929C-3D60-4896-8F79-D2C6A793E820}" type="presOf" srcId="{6E192C7A-3EEF-4DAA-85CD-BFECD8360FA5}" destId="{FD747F70-7C1B-4A0B-95CB-7EFC8AD58EE6}" srcOrd="1" destOrd="0" presId="urn:microsoft.com/office/officeart/2005/8/layout/vProcess5"/>
    <dgm:cxn modelId="{21BC32A3-8AF3-4035-AAF0-871C195A44C1}" type="presOf" srcId="{7E9FE92D-7CBE-44D4-8967-08DEB6FAFAC5}" destId="{1BE9A256-8273-4A1C-BF28-E4C8E28F21B1}" srcOrd="0" destOrd="0" presId="urn:microsoft.com/office/officeart/2005/8/layout/vProcess5"/>
    <dgm:cxn modelId="{B410EAA9-6E72-47FB-A885-99A667DE116B}" srcId="{1E619C22-54A2-44AA-A807-1F6F4BB23372}" destId="{38DE7E93-0E67-44ED-B5CC-16EEB1351CDB}" srcOrd="2" destOrd="0" parTransId="{C905991A-B256-4D81-86DE-D27BD722BA52}" sibTransId="{9FB18702-820E-482D-BEEB-2D7B80B37BBB}"/>
    <dgm:cxn modelId="{1A1F14D8-02E9-4BC4-8AF8-EAC7886C0841}" type="presOf" srcId="{8699FC00-825A-426A-88D6-3B89FE2C383B}" destId="{5A2E2F42-53B1-4E68-BE15-2F3215F0B887}" srcOrd="0" destOrd="0" presId="urn:microsoft.com/office/officeart/2005/8/layout/vProcess5"/>
    <dgm:cxn modelId="{CF0FF875-D691-42CC-9FC8-5D4181BA2FE4}" type="presParOf" srcId="{FFD0FC2E-22FC-4085-BA62-190C2C480F57}" destId="{9A90930B-7718-46CC-9412-7BCFCF3C064E}" srcOrd="0" destOrd="0" presId="urn:microsoft.com/office/officeart/2005/8/layout/vProcess5"/>
    <dgm:cxn modelId="{2CF9924D-E57E-4F1F-AA0B-6A0B08071856}" type="presParOf" srcId="{FFD0FC2E-22FC-4085-BA62-190C2C480F57}" destId="{4604570E-D032-4498-9E47-19BEAF5DC26C}" srcOrd="1" destOrd="0" presId="urn:microsoft.com/office/officeart/2005/8/layout/vProcess5"/>
    <dgm:cxn modelId="{DD14F377-7CE7-468A-B7AF-EA4C3D22101A}" type="presParOf" srcId="{FFD0FC2E-22FC-4085-BA62-190C2C480F57}" destId="{DD50F952-3FC6-4F5E-8DCA-45657A212C8F}" srcOrd="2" destOrd="0" presId="urn:microsoft.com/office/officeart/2005/8/layout/vProcess5"/>
    <dgm:cxn modelId="{EF183628-8DA0-4849-AF69-EE1C3D82B659}" type="presParOf" srcId="{FFD0FC2E-22FC-4085-BA62-190C2C480F57}" destId="{350290DC-70EC-4E86-B5DB-E7E09BF9DE34}" srcOrd="3" destOrd="0" presId="urn:microsoft.com/office/officeart/2005/8/layout/vProcess5"/>
    <dgm:cxn modelId="{EC5FB193-8755-471A-BFC2-93C59D2B0321}" type="presParOf" srcId="{FFD0FC2E-22FC-4085-BA62-190C2C480F57}" destId="{1BE9A256-8273-4A1C-BF28-E4C8E28F21B1}" srcOrd="4" destOrd="0" presId="urn:microsoft.com/office/officeart/2005/8/layout/vProcess5"/>
    <dgm:cxn modelId="{0BFCFD0F-BE66-47A8-B47E-1B8436CBB87D}" type="presParOf" srcId="{FFD0FC2E-22FC-4085-BA62-190C2C480F57}" destId="{89208F07-49A2-4BF3-BB2E-E95F55412141}" srcOrd="5" destOrd="0" presId="urn:microsoft.com/office/officeart/2005/8/layout/vProcess5"/>
    <dgm:cxn modelId="{6AF0F486-AFAD-4CF9-8C8B-0B54D9E0A5F1}" type="presParOf" srcId="{FFD0FC2E-22FC-4085-BA62-190C2C480F57}" destId="{5A2E2F42-53B1-4E68-BE15-2F3215F0B887}" srcOrd="6" destOrd="0" presId="urn:microsoft.com/office/officeart/2005/8/layout/vProcess5"/>
    <dgm:cxn modelId="{429DE745-8BE8-42CF-818F-37FD797F0A7F}" type="presParOf" srcId="{FFD0FC2E-22FC-4085-BA62-190C2C480F57}" destId="{ADDFD01D-8FF8-4EBE-8CFE-C8E186F9CCB4}" srcOrd="7" destOrd="0" presId="urn:microsoft.com/office/officeart/2005/8/layout/vProcess5"/>
    <dgm:cxn modelId="{2B592902-822A-4867-BB59-4FCCAB46D961}" type="presParOf" srcId="{FFD0FC2E-22FC-4085-BA62-190C2C480F57}" destId="{FD747F70-7C1B-4A0B-95CB-7EFC8AD58EE6}" srcOrd="8" destOrd="0" presId="urn:microsoft.com/office/officeart/2005/8/layout/vProcess5"/>
    <dgm:cxn modelId="{30DE20E4-CDDF-4FF3-8E6C-56385726BA66}" type="presParOf" srcId="{FFD0FC2E-22FC-4085-BA62-190C2C480F57}" destId="{2020F075-A7E4-438C-8CE8-BA1E8D22ACE4}" srcOrd="9" destOrd="0" presId="urn:microsoft.com/office/officeart/2005/8/layout/vProcess5"/>
    <dgm:cxn modelId="{479802DA-C57A-47BD-A4B7-13311960D1E5}" type="presParOf" srcId="{FFD0FC2E-22FC-4085-BA62-190C2C480F57}" destId="{3DA78258-F4E5-4D40-A6A0-1C4CDE8F195A}" srcOrd="10" destOrd="0" presId="urn:microsoft.com/office/officeart/2005/8/layout/vProcess5"/>
    <dgm:cxn modelId="{36C3FDF0-CD72-4D24-AD21-88C5FB14C28C}" type="presParOf" srcId="{FFD0FC2E-22FC-4085-BA62-190C2C480F57}" destId="{BBFF3360-0FD5-4F6B-8740-2472C45CB10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AE7C34-8532-493A-82A1-AC3B74ED4E02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32FEA66-44E3-4295-8AA5-A0A632D47B06}">
      <dgm:prSet/>
      <dgm:spPr/>
      <dgm:t>
        <a:bodyPr/>
        <a:lstStyle/>
        <a:p>
          <a:r>
            <a:rPr lang="es-EC" dirty="0"/>
            <a:t>8.868 USUARIOS ATENDIDOS</a:t>
          </a:r>
        </a:p>
      </dgm:t>
    </dgm:pt>
    <dgm:pt modelId="{4F5AB82D-36F3-464E-84DA-3132C8B5D606}" type="parTrans" cxnId="{5C9BFF49-92BF-4C96-8468-740CBE359CED}">
      <dgm:prSet/>
      <dgm:spPr/>
      <dgm:t>
        <a:bodyPr/>
        <a:lstStyle/>
        <a:p>
          <a:endParaRPr lang="es-EC"/>
        </a:p>
      </dgm:t>
    </dgm:pt>
    <dgm:pt modelId="{F09E72DE-1047-4B1D-9B0E-0E983F86EE4E}" type="sibTrans" cxnId="{5C9BFF49-92BF-4C96-8468-740CBE359CED}">
      <dgm:prSet/>
      <dgm:spPr/>
      <dgm:t>
        <a:bodyPr/>
        <a:lstStyle/>
        <a:p>
          <a:endParaRPr lang="es-EC"/>
        </a:p>
      </dgm:t>
    </dgm:pt>
    <dgm:pt modelId="{BA0D84F4-5EEA-47B4-9DF2-EA2CA53FE821}">
      <dgm:prSet phldrT="[Texto]"/>
      <dgm:spPr/>
      <dgm:t>
        <a:bodyPr/>
        <a:lstStyle/>
        <a:p>
          <a:r>
            <a:rPr lang="es-EC" dirty="0"/>
            <a:t>4.264 hombres</a:t>
          </a:r>
        </a:p>
      </dgm:t>
    </dgm:pt>
    <dgm:pt modelId="{835B9C3E-3869-4444-B333-A7314AB3F9EA}" type="parTrans" cxnId="{866F7303-AD9B-4CB8-B81F-7340CCA2D28D}">
      <dgm:prSet/>
      <dgm:spPr/>
      <dgm:t>
        <a:bodyPr/>
        <a:lstStyle/>
        <a:p>
          <a:endParaRPr lang="es-EC"/>
        </a:p>
      </dgm:t>
    </dgm:pt>
    <dgm:pt modelId="{B6A28B9E-5C69-47A6-8394-3AA88EFCFBC4}" type="sibTrans" cxnId="{866F7303-AD9B-4CB8-B81F-7340CCA2D28D}">
      <dgm:prSet/>
      <dgm:spPr/>
      <dgm:t>
        <a:bodyPr/>
        <a:lstStyle/>
        <a:p>
          <a:endParaRPr lang="es-EC"/>
        </a:p>
      </dgm:t>
    </dgm:pt>
    <dgm:pt modelId="{445539CF-DE15-4FB4-A775-D12F4FF75C31}">
      <dgm:prSet phldrT="[Texto]"/>
      <dgm:spPr/>
      <dgm:t>
        <a:bodyPr/>
        <a:lstStyle/>
        <a:p>
          <a:r>
            <a:rPr lang="es-EC" dirty="0"/>
            <a:t>1.536 mujeres</a:t>
          </a:r>
        </a:p>
      </dgm:t>
    </dgm:pt>
    <dgm:pt modelId="{EBDC411E-D964-477A-9E9C-266F493F042E}" type="parTrans" cxnId="{02DC51D2-FEBB-4E33-9320-A893D0966029}">
      <dgm:prSet/>
      <dgm:spPr/>
      <dgm:t>
        <a:bodyPr/>
        <a:lstStyle/>
        <a:p>
          <a:endParaRPr lang="es-EC"/>
        </a:p>
      </dgm:t>
    </dgm:pt>
    <dgm:pt modelId="{5A50D443-F944-4679-920D-44BC8CBED4E3}" type="sibTrans" cxnId="{02DC51D2-FEBB-4E33-9320-A893D0966029}">
      <dgm:prSet/>
      <dgm:spPr/>
      <dgm:t>
        <a:bodyPr/>
        <a:lstStyle/>
        <a:p>
          <a:endParaRPr lang="es-EC"/>
        </a:p>
      </dgm:t>
    </dgm:pt>
    <dgm:pt modelId="{D9C19CEE-3C5F-4BFB-803D-866BD2F6A539}">
      <dgm:prSet phldrT="[Texto]"/>
      <dgm:spPr/>
      <dgm:t>
        <a:bodyPr/>
        <a:lstStyle/>
        <a:p>
          <a:r>
            <a:rPr lang="es-EC" dirty="0"/>
            <a:t>(Portoviejo) Rampa de acceso</a:t>
          </a:r>
        </a:p>
      </dgm:t>
    </dgm:pt>
    <dgm:pt modelId="{393712B5-51C6-4DAF-8A99-97049D78DF8D}" type="parTrans" cxnId="{4FCBED18-EC55-43C8-9B80-C54F2BD69B5C}">
      <dgm:prSet/>
      <dgm:spPr/>
      <dgm:t>
        <a:bodyPr/>
        <a:lstStyle/>
        <a:p>
          <a:endParaRPr lang="es-EC"/>
        </a:p>
      </dgm:t>
    </dgm:pt>
    <dgm:pt modelId="{B60438A1-D097-433D-B041-3D47AD15BE38}" type="sibTrans" cxnId="{4FCBED18-EC55-43C8-9B80-C54F2BD69B5C}">
      <dgm:prSet/>
      <dgm:spPr/>
      <dgm:t>
        <a:bodyPr/>
        <a:lstStyle/>
        <a:p>
          <a:endParaRPr lang="es-EC"/>
        </a:p>
      </dgm:t>
    </dgm:pt>
    <dgm:pt modelId="{CF21EDD2-CF5F-42F4-A208-1784B5908015}">
      <dgm:prSet phldrT="[Texto]"/>
      <dgm:spPr/>
      <dgm:t>
        <a:bodyPr/>
        <a:lstStyle/>
        <a:p>
          <a:r>
            <a:rPr lang="es-EC" dirty="0"/>
            <a:t> Baño para personas con discapacidad</a:t>
          </a:r>
        </a:p>
      </dgm:t>
    </dgm:pt>
    <dgm:pt modelId="{C69FCE87-136E-443E-9D20-A1EB89CBFC34}" type="sibTrans" cxnId="{588B676B-CCE7-4CC0-B20B-8628634FD579}">
      <dgm:prSet/>
      <dgm:spPr/>
      <dgm:t>
        <a:bodyPr/>
        <a:lstStyle/>
        <a:p>
          <a:endParaRPr lang="es-EC"/>
        </a:p>
      </dgm:t>
    </dgm:pt>
    <dgm:pt modelId="{D85C3778-3066-4500-84EE-E3219576C1AB}" type="parTrans" cxnId="{588B676B-CCE7-4CC0-B20B-8628634FD579}">
      <dgm:prSet/>
      <dgm:spPr/>
      <dgm:t>
        <a:bodyPr/>
        <a:lstStyle/>
        <a:p>
          <a:endParaRPr lang="es-EC"/>
        </a:p>
      </dgm:t>
    </dgm:pt>
    <dgm:pt modelId="{DE392FA1-3B6B-4A44-800D-EA7C5962AC27}" type="pres">
      <dgm:prSet presAssocID="{B2AE7C34-8532-493A-82A1-AC3B74ED4E02}" presName="linearFlow" presStyleCnt="0">
        <dgm:presLayoutVars>
          <dgm:dir/>
          <dgm:resizeHandles val="exact"/>
        </dgm:presLayoutVars>
      </dgm:prSet>
      <dgm:spPr/>
    </dgm:pt>
    <dgm:pt modelId="{75CCBCD2-38C8-484C-A701-16C220928B8F}" type="pres">
      <dgm:prSet presAssocID="{F32FEA66-44E3-4295-8AA5-A0A632D47B06}" presName="composite" presStyleCnt="0"/>
      <dgm:spPr/>
    </dgm:pt>
    <dgm:pt modelId="{229A4759-D852-46C3-BE08-30290402F68B}" type="pres">
      <dgm:prSet presAssocID="{F32FEA66-44E3-4295-8AA5-A0A632D47B06}" presName="imgShp" presStyleLbl="fgImgPlace1" presStyleIdx="0" presStyleCnt="5" custLinFactNeighborX="-78327" custLinFactNeighborY="2095"/>
      <dgm:spPr/>
    </dgm:pt>
    <dgm:pt modelId="{4DBFCB42-A358-40DB-9BA4-2E14FC93DC6F}" type="pres">
      <dgm:prSet presAssocID="{F32FEA66-44E3-4295-8AA5-A0A632D47B06}" presName="txShp" presStyleLbl="node1" presStyleIdx="0" presStyleCnt="5">
        <dgm:presLayoutVars>
          <dgm:bulletEnabled val="1"/>
        </dgm:presLayoutVars>
      </dgm:prSet>
      <dgm:spPr/>
    </dgm:pt>
    <dgm:pt modelId="{759496F7-05C4-4279-BAD0-836836B4D351}" type="pres">
      <dgm:prSet presAssocID="{F09E72DE-1047-4B1D-9B0E-0E983F86EE4E}" presName="spacing" presStyleCnt="0"/>
      <dgm:spPr/>
    </dgm:pt>
    <dgm:pt modelId="{1C9178A4-32F6-41F8-8D9B-093FE1C05D4B}" type="pres">
      <dgm:prSet presAssocID="{BA0D84F4-5EEA-47B4-9DF2-EA2CA53FE821}" presName="composite" presStyleCnt="0"/>
      <dgm:spPr/>
    </dgm:pt>
    <dgm:pt modelId="{41A90FA4-EB83-4B43-9402-EDB3674DF546}" type="pres">
      <dgm:prSet presAssocID="{BA0D84F4-5EEA-47B4-9DF2-EA2CA53FE821}" presName="imgShp" presStyleLbl="fgImgPlace1" presStyleIdx="1" presStyleCnt="5" custLinFactNeighborX="-23045"/>
      <dgm:spPr/>
    </dgm:pt>
    <dgm:pt modelId="{3C54E57B-8014-4E39-9D5D-1CF33082EB3A}" type="pres">
      <dgm:prSet presAssocID="{BA0D84F4-5EEA-47B4-9DF2-EA2CA53FE821}" presName="txShp" presStyleLbl="node1" presStyleIdx="1" presStyleCnt="5">
        <dgm:presLayoutVars>
          <dgm:bulletEnabled val="1"/>
        </dgm:presLayoutVars>
      </dgm:prSet>
      <dgm:spPr/>
    </dgm:pt>
    <dgm:pt modelId="{9841FFFC-6E6D-488A-8511-F5F40812F501}" type="pres">
      <dgm:prSet presAssocID="{B6A28B9E-5C69-47A6-8394-3AA88EFCFBC4}" presName="spacing" presStyleCnt="0"/>
      <dgm:spPr/>
    </dgm:pt>
    <dgm:pt modelId="{2F0B17E7-D07D-4343-AC2F-EC4C4A35A8D1}" type="pres">
      <dgm:prSet presAssocID="{445539CF-DE15-4FB4-A775-D12F4FF75C31}" presName="composite" presStyleCnt="0"/>
      <dgm:spPr/>
    </dgm:pt>
    <dgm:pt modelId="{9321DDC0-0894-475D-B90E-B3FAAEC8EC2A}" type="pres">
      <dgm:prSet presAssocID="{445539CF-DE15-4FB4-A775-D12F4FF75C31}" presName="imgShp" presStyleLbl="fgImgPlace1" presStyleIdx="2" presStyleCnt="5" custLinFactNeighborX="-69129"/>
      <dgm:spPr/>
    </dgm:pt>
    <dgm:pt modelId="{598ECFC5-9086-4FF4-84B9-F2BC904AF4CA}" type="pres">
      <dgm:prSet presAssocID="{445539CF-DE15-4FB4-A775-D12F4FF75C31}" presName="txShp" presStyleLbl="node1" presStyleIdx="2" presStyleCnt="5">
        <dgm:presLayoutVars>
          <dgm:bulletEnabled val="1"/>
        </dgm:presLayoutVars>
      </dgm:prSet>
      <dgm:spPr/>
    </dgm:pt>
    <dgm:pt modelId="{18A6B1E9-F568-49CE-A52B-62FFC24F40D7}" type="pres">
      <dgm:prSet presAssocID="{5A50D443-F944-4679-920D-44BC8CBED4E3}" presName="spacing" presStyleCnt="0"/>
      <dgm:spPr/>
    </dgm:pt>
    <dgm:pt modelId="{0B9BC339-0613-4EC0-9FDB-A3863F33DFA6}" type="pres">
      <dgm:prSet presAssocID="{D9C19CEE-3C5F-4BFB-803D-866BD2F6A539}" presName="composite" presStyleCnt="0"/>
      <dgm:spPr/>
    </dgm:pt>
    <dgm:pt modelId="{CC153AA8-4FEE-4AF6-B26F-37BF817F19D4}" type="pres">
      <dgm:prSet presAssocID="{D9C19CEE-3C5F-4BFB-803D-866BD2F6A539}" presName="imgShp" presStyleLbl="fgImgPlace1" presStyleIdx="3" presStyleCnt="5" custLinFactNeighborX="-37707"/>
      <dgm:spPr/>
    </dgm:pt>
    <dgm:pt modelId="{B60E948E-9585-41D5-A5C6-1CF6064DC972}" type="pres">
      <dgm:prSet presAssocID="{D9C19CEE-3C5F-4BFB-803D-866BD2F6A539}" presName="txShp" presStyleLbl="node1" presStyleIdx="3" presStyleCnt="5">
        <dgm:presLayoutVars>
          <dgm:bulletEnabled val="1"/>
        </dgm:presLayoutVars>
      </dgm:prSet>
      <dgm:spPr/>
    </dgm:pt>
    <dgm:pt modelId="{CDB84D4F-0E8A-4F8F-BEE1-C5FF128A27D5}" type="pres">
      <dgm:prSet presAssocID="{B60438A1-D097-433D-B041-3D47AD15BE38}" presName="spacing" presStyleCnt="0"/>
      <dgm:spPr/>
    </dgm:pt>
    <dgm:pt modelId="{29A350B1-F348-47F6-9BE0-3F105B644346}" type="pres">
      <dgm:prSet presAssocID="{CF21EDD2-CF5F-42F4-A208-1784B5908015}" presName="composite" presStyleCnt="0"/>
      <dgm:spPr/>
    </dgm:pt>
    <dgm:pt modelId="{8F10EDBE-226E-482D-992B-5355A41497E5}" type="pres">
      <dgm:prSet presAssocID="{CF21EDD2-CF5F-42F4-A208-1784B5908015}" presName="imgShp" presStyleLbl="fgImgPlace1" presStyleIdx="4" presStyleCnt="5" custLinFactNeighborX="-64945"/>
      <dgm:spPr/>
    </dgm:pt>
    <dgm:pt modelId="{522A8D17-EAE1-4434-B15F-529C5AFA211C}" type="pres">
      <dgm:prSet presAssocID="{CF21EDD2-CF5F-42F4-A208-1784B5908015}" presName="txShp" presStyleLbl="node1" presStyleIdx="4" presStyleCnt="5">
        <dgm:presLayoutVars>
          <dgm:bulletEnabled val="1"/>
        </dgm:presLayoutVars>
      </dgm:prSet>
      <dgm:spPr/>
    </dgm:pt>
  </dgm:ptLst>
  <dgm:cxnLst>
    <dgm:cxn modelId="{866F7303-AD9B-4CB8-B81F-7340CCA2D28D}" srcId="{B2AE7C34-8532-493A-82A1-AC3B74ED4E02}" destId="{BA0D84F4-5EEA-47B4-9DF2-EA2CA53FE821}" srcOrd="1" destOrd="0" parTransId="{835B9C3E-3869-4444-B333-A7314AB3F9EA}" sibTransId="{B6A28B9E-5C69-47A6-8394-3AA88EFCFBC4}"/>
    <dgm:cxn modelId="{4FCBED18-EC55-43C8-9B80-C54F2BD69B5C}" srcId="{B2AE7C34-8532-493A-82A1-AC3B74ED4E02}" destId="{D9C19CEE-3C5F-4BFB-803D-866BD2F6A539}" srcOrd="3" destOrd="0" parTransId="{393712B5-51C6-4DAF-8A99-97049D78DF8D}" sibTransId="{B60438A1-D097-433D-B041-3D47AD15BE38}"/>
    <dgm:cxn modelId="{5C9BFF49-92BF-4C96-8468-740CBE359CED}" srcId="{B2AE7C34-8532-493A-82A1-AC3B74ED4E02}" destId="{F32FEA66-44E3-4295-8AA5-A0A632D47B06}" srcOrd="0" destOrd="0" parTransId="{4F5AB82D-36F3-464E-84DA-3132C8B5D606}" sibTransId="{F09E72DE-1047-4B1D-9B0E-0E983F86EE4E}"/>
    <dgm:cxn modelId="{588B676B-CCE7-4CC0-B20B-8628634FD579}" srcId="{B2AE7C34-8532-493A-82A1-AC3B74ED4E02}" destId="{CF21EDD2-CF5F-42F4-A208-1784B5908015}" srcOrd="4" destOrd="0" parTransId="{D85C3778-3066-4500-84EE-E3219576C1AB}" sibTransId="{C69FCE87-136E-443E-9D20-A1EB89CBFC34}"/>
    <dgm:cxn modelId="{1CF9836C-F428-48E4-9154-0D6287D7F351}" type="presOf" srcId="{F32FEA66-44E3-4295-8AA5-A0A632D47B06}" destId="{4DBFCB42-A358-40DB-9BA4-2E14FC93DC6F}" srcOrd="0" destOrd="0" presId="urn:microsoft.com/office/officeart/2005/8/layout/vList3"/>
    <dgm:cxn modelId="{14C8236F-39CE-49FA-9EA6-4216DE63D00B}" type="presOf" srcId="{CF21EDD2-CF5F-42F4-A208-1784B5908015}" destId="{522A8D17-EAE1-4434-B15F-529C5AFA211C}" srcOrd="0" destOrd="0" presId="urn:microsoft.com/office/officeart/2005/8/layout/vList3"/>
    <dgm:cxn modelId="{02666551-F0E9-4EE5-B0C0-85F8DAC25DAE}" type="presOf" srcId="{B2AE7C34-8532-493A-82A1-AC3B74ED4E02}" destId="{DE392FA1-3B6B-4A44-800D-EA7C5962AC27}" srcOrd="0" destOrd="0" presId="urn:microsoft.com/office/officeart/2005/8/layout/vList3"/>
    <dgm:cxn modelId="{A705A476-FA4C-46EF-A39F-A685446855E0}" type="presOf" srcId="{D9C19CEE-3C5F-4BFB-803D-866BD2F6A539}" destId="{B60E948E-9585-41D5-A5C6-1CF6064DC972}" srcOrd="0" destOrd="0" presId="urn:microsoft.com/office/officeart/2005/8/layout/vList3"/>
    <dgm:cxn modelId="{3B6DA1C8-4919-4A48-9DB6-6B51D8AF0395}" type="presOf" srcId="{BA0D84F4-5EEA-47B4-9DF2-EA2CA53FE821}" destId="{3C54E57B-8014-4E39-9D5D-1CF33082EB3A}" srcOrd="0" destOrd="0" presId="urn:microsoft.com/office/officeart/2005/8/layout/vList3"/>
    <dgm:cxn modelId="{02DC51D2-FEBB-4E33-9320-A893D0966029}" srcId="{B2AE7C34-8532-493A-82A1-AC3B74ED4E02}" destId="{445539CF-DE15-4FB4-A775-D12F4FF75C31}" srcOrd="2" destOrd="0" parTransId="{EBDC411E-D964-477A-9E9C-266F493F042E}" sibTransId="{5A50D443-F944-4679-920D-44BC8CBED4E3}"/>
    <dgm:cxn modelId="{BDE1A3FE-E421-49B5-8758-39D9F31E6E20}" type="presOf" srcId="{445539CF-DE15-4FB4-A775-D12F4FF75C31}" destId="{598ECFC5-9086-4FF4-84B9-F2BC904AF4CA}" srcOrd="0" destOrd="0" presId="urn:microsoft.com/office/officeart/2005/8/layout/vList3"/>
    <dgm:cxn modelId="{1C48055F-8251-451E-85A2-DBA8AE37D608}" type="presParOf" srcId="{DE392FA1-3B6B-4A44-800D-EA7C5962AC27}" destId="{75CCBCD2-38C8-484C-A701-16C220928B8F}" srcOrd="0" destOrd="0" presId="urn:microsoft.com/office/officeart/2005/8/layout/vList3"/>
    <dgm:cxn modelId="{7807F716-2687-4049-A34B-ED9EEDDB3A09}" type="presParOf" srcId="{75CCBCD2-38C8-484C-A701-16C220928B8F}" destId="{229A4759-D852-46C3-BE08-30290402F68B}" srcOrd="0" destOrd="0" presId="urn:microsoft.com/office/officeart/2005/8/layout/vList3"/>
    <dgm:cxn modelId="{FCAA921B-B369-478B-B18D-23CC68DB7060}" type="presParOf" srcId="{75CCBCD2-38C8-484C-A701-16C220928B8F}" destId="{4DBFCB42-A358-40DB-9BA4-2E14FC93DC6F}" srcOrd="1" destOrd="0" presId="urn:microsoft.com/office/officeart/2005/8/layout/vList3"/>
    <dgm:cxn modelId="{0827480F-1AEF-4574-9822-3B5F49C35239}" type="presParOf" srcId="{DE392FA1-3B6B-4A44-800D-EA7C5962AC27}" destId="{759496F7-05C4-4279-BAD0-836836B4D351}" srcOrd="1" destOrd="0" presId="urn:microsoft.com/office/officeart/2005/8/layout/vList3"/>
    <dgm:cxn modelId="{CD59C211-9D6F-4882-9ADA-199812840923}" type="presParOf" srcId="{DE392FA1-3B6B-4A44-800D-EA7C5962AC27}" destId="{1C9178A4-32F6-41F8-8D9B-093FE1C05D4B}" srcOrd="2" destOrd="0" presId="urn:microsoft.com/office/officeart/2005/8/layout/vList3"/>
    <dgm:cxn modelId="{808ED638-92AF-4F74-ACC8-C8C8ECFFED73}" type="presParOf" srcId="{1C9178A4-32F6-41F8-8D9B-093FE1C05D4B}" destId="{41A90FA4-EB83-4B43-9402-EDB3674DF546}" srcOrd="0" destOrd="0" presId="urn:microsoft.com/office/officeart/2005/8/layout/vList3"/>
    <dgm:cxn modelId="{7C7B9518-5592-4B39-8A70-E0650D892ED4}" type="presParOf" srcId="{1C9178A4-32F6-41F8-8D9B-093FE1C05D4B}" destId="{3C54E57B-8014-4E39-9D5D-1CF33082EB3A}" srcOrd="1" destOrd="0" presId="urn:microsoft.com/office/officeart/2005/8/layout/vList3"/>
    <dgm:cxn modelId="{6D4909D7-8573-4CBB-BCEF-D56294331BDF}" type="presParOf" srcId="{DE392FA1-3B6B-4A44-800D-EA7C5962AC27}" destId="{9841FFFC-6E6D-488A-8511-F5F40812F501}" srcOrd="3" destOrd="0" presId="urn:microsoft.com/office/officeart/2005/8/layout/vList3"/>
    <dgm:cxn modelId="{27F2FC51-3085-4069-B63A-C5815821799A}" type="presParOf" srcId="{DE392FA1-3B6B-4A44-800D-EA7C5962AC27}" destId="{2F0B17E7-D07D-4343-AC2F-EC4C4A35A8D1}" srcOrd="4" destOrd="0" presId="urn:microsoft.com/office/officeart/2005/8/layout/vList3"/>
    <dgm:cxn modelId="{EC8AE7C5-5B34-45DD-BB0B-4A68000EA381}" type="presParOf" srcId="{2F0B17E7-D07D-4343-AC2F-EC4C4A35A8D1}" destId="{9321DDC0-0894-475D-B90E-B3FAAEC8EC2A}" srcOrd="0" destOrd="0" presId="urn:microsoft.com/office/officeart/2005/8/layout/vList3"/>
    <dgm:cxn modelId="{D6DB1940-E291-4979-99BC-CD0279F4E204}" type="presParOf" srcId="{2F0B17E7-D07D-4343-AC2F-EC4C4A35A8D1}" destId="{598ECFC5-9086-4FF4-84B9-F2BC904AF4CA}" srcOrd="1" destOrd="0" presId="urn:microsoft.com/office/officeart/2005/8/layout/vList3"/>
    <dgm:cxn modelId="{04AC8D00-CDC7-4A1F-96AB-BB428CA40C03}" type="presParOf" srcId="{DE392FA1-3B6B-4A44-800D-EA7C5962AC27}" destId="{18A6B1E9-F568-49CE-A52B-62FFC24F40D7}" srcOrd="5" destOrd="0" presId="urn:microsoft.com/office/officeart/2005/8/layout/vList3"/>
    <dgm:cxn modelId="{0AE86E06-4262-4E2E-8197-22F51E97DE72}" type="presParOf" srcId="{DE392FA1-3B6B-4A44-800D-EA7C5962AC27}" destId="{0B9BC339-0613-4EC0-9FDB-A3863F33DFA6}" srcOrd="6" destOrd="0" presId="urn:microsoft.com/office/officeart/2005/8/layout/vList3"/>
    <dgm:cxn modelId="{519D6691-7F83-4D48-A0D8-BE2096EDC5BF}" type="presParOf" srcId="{0B9BC339-0613-4EC0-9FDB-A3863F33DFA6}" destId="{CC153AA8-4FEE-4AF6-B26F-37BF817F19D4}" srcOrd="0" destOrd="0" presId="urn:microsoft.com/office/officeart/2005/8/layout/vList3"/>
    <dgm:cxn modelId="{FDDDA56D-FBA0-4850-9D42-6BB6A932FF8F}" type="presParOf" srcId="{0B9BC339-0613-4EC0-9FDB-A3863F33DFA6}" destId="{B60E948E-9585-41D5-A5C6-1CF6064DC972}" srcOrd="1" destOrd="0" presId="urn:microsoft.com/office/officeart/2005/8/layout/vList3"/>
    <dgm:cxn modelId="{67D5ECB5-FCD3-457F-8237-077F088F92A3}" type="presParOf" srcId="{DE392FA1-3B6B-4A44-800D-EA7C5962AC27}" destId="{CDB84D4F-0E8A-4F8F-BEE1-C5FF128A27D5}" srcOrd="7" destOrd="0" presId="urn:microsoft.com/office/officeart/2005/8/layout/vList3"/>
    <dgm:cxn modelId="{93673C55-7592-41A0-99B7-6AE947CCC3F7}" type="presParOf" srcId="{DE392FA1-3B6B-4A44-800D-EA7C5962AC27}" destId="{29A350B1-F348-47F6-9BE0-3F105B644346}" srcOrd="8" destOrd="0" presId="urn:microsoft.com/office/officeart/2005/8/layout/vList3"/>
    <dgm:cxn modelId="{4353536C-DDBD-4253-88A9-B9F3A7BCC064}" type="presParOf" srcId="{29A350B1-F348-47F6-9BE0-3F105B644346}" destId="{8F10EDBE-226E-482D-992B-5355A41497E5}" srcOrd="0" destOrd="0" presId="urn:microsoft.com/office/officeart/2005/8/layout/vList3"/>
    <dgm:cxn modelId="{A591C998-96B6-472E-8C0F-3C2632F42D2E}" type="presParOf" srcId="{29A350B1-F348-47F6-9BE0-3F105B644346}" destId="{522A8D17-EAE1-4434-B15F-529C5AFA21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2EDDB8-35F4-459D-8D15-E38F3FF0B218}" type="doc">
      <dgm:prSet loTypeId="urn:microsoft.com/office/officeart/2005/8/layout/hList7" loCatId="list" qsTypeId="urn:microsoft.com/office/officeart/2005/8/quickstyle/simple3" qsCatId="simple" csTypeId="urn:microsoft.com/office/officeart/2005/8/colors/accent1_2" csCatId="accent1" phldr="1"/>
      <dgm:spPr/>
    </dgm:pt>
    <dgm:pt modelId="{1D5B9A60-BF68-41A7-B364-A5E63D4E5C33}">
      <dgm:prSet phldrT="[Texto]" custT="1"/>
      <dgm:spPr/>
      <dgm:t>
        <a:bodyPr/>
        <a:lstStyle/>
        <a:p>
          <a:r>
            <a:rPr lang="es-ES" sz="1700" b="1" dirty="0">
              <a:latin typeface="Arial"/>
              <a:ea typeface="+mn-ea"/>
              <a:cs typeface="+mn-cs"/>
            </a:rPr>
            <a:t>SANIDAD ANIMAL   </a:t>
          </a:r>
        </a:p>
        <a:p>
          <a:r>
            <a:rPr lang="es-ES" sz="1700" dirty="0">
              <a:latin typeface="Arial"/>
              <a:ea typeface="+mn-ea"/>
              <a:cs typeface="+mn-cs"/>
            </a:rPr>
            <a:t>Realiza inspecciones a granjas, capacitaciones, atención de eventos sanitarios, certificación zoosanitaria, muestreos, etc.</a:t>
          </a:r>
          <a:endParaRPr lang="es-EC" sz="1700" dirty="0"/>
        </a:p>
      </dgm:t>
    </dgm:pt>
    <dgm:pt modelId="{441B9763-77BF-4E14-9026-B14A8AFE30A1}" type="parTrans" cxnId="{994212A9-BED5-4627-B277-9CF8BEF149BE}">
      <dgm:prSet/>
      <dgm:spPr/>
      <dgm:t>
        <a:bodyPr/>
        <a:lstStyle/>
        <a:p>
          <a:endParaRPr lang="es-EC"/>
        </a:p>
      </dgm:t>
    </dgm:pt>
    <dgm:pt modelId="{6F0EE407-43D6-462A-84B2-D75460B44E67}" type="sibTrans" cxnId="{994212A9-BED5-4627-B277-9CF8BEF149BE}">
      <dgm:prSet/>
      <dgm:spPr/>
      <dgm:t>
        <a:bodyPr/>
        <a:lstStyle/>
        <a:p>
          <a:endParaRPr lang="es-EC"/>
        </a:p>
      </dgm:t>
    </dgm:pt>
    <dgm:pt modelId="{29E92F67-61FE-451B-81BA-437A8A44B88A}">
      <dgm:prSet custT="1"/>
      <dgm:spPr>
        <a:xfrm>
          <a:off x="6139619" y="926120"/>
          <a:ext cx="2366918" cy="2335022"/>
        </a:xfrm>
      </dgm:spPr>
      <dgm:t>
        <a:bodyPr/>
        <a:lstStyle/>
        <a:p>
          <a:r>
            <a:rPr lang="es-ES" sz="1700" b="1" dirty="0">
              <a:latin typeface="Helvetica LT Std Light"/>
              <a:ea typeface="+mn-ea"/>
              <a:cs typeface="+mn-cs"/>
            </a:rPr>
            <a:t>INOCUIDAD DE LOS ALIMENTOS</a:t>
          </a:r>
        </a:p>
        <a:p>
          <a:r>
            <a:rPr lang="es-ES" sz="1700" dirty="0">
              <a:latin typeface="Helvetica LT Std Light"/>
              <a:ea typeface="+mn-ea"/>
              <a:cs typeface="+mn-cs"/>
            </a:rPr>
            <a:t>Realiza capacitaciones a agricultores y ganaderos, se socializa los manuales de BPP Pecuarias, Lecheras y Agrícolas, etc.</a:t>
          </a:r>
          <a:endParaRPr lang="es-EC" sz="1700" dirty="0"/>
        </a:p>
      </dgm:t>
    </dgm:pt>
    <dgm:pt modelId="{EACDFACD-D903-4054-B3D7-A3B0CE27F13B}" type="parTrans" cxnId="{F0E27D2D-A102-4F04-8AA4-33BC1011BC67}">
      <dgm:prSet/>
      <dgm:spPr/>
      <dgm:t>
        <a:bodyPr/>
        <a:lstStyle/>
        <a:p>
          <a:endParaRPr lang="es-EC"/>
        </a:p>
      </dgm:t>
    </dgm:pt>
    <dgm:pt modelId="{AB71DAA2-4B26-426E-B7EC-BB4903F97846}" type="sibTrans" cxnId="{F0E27D2D-A102-4F04-8AA4-33BC1011BC67}">
      <dgm:prSet/>
      <dgm:spPr/>
      <dgm:t>
        <a:bodyPr/>
        <a:lstStyle/>
        <a:p>
          <a:endParaRPr lang="es-EC"/>
        </a:p>
      </dgm:t>
    </dgm:pt>
    <dgm:pt modelId="{0C50CE53-EF49-4629-866C-E51F12EF2792}">
      <dgm:prSet phldrT="[Texto]" custT="1"/>
      <dgm:spPr/>
      <dgm:t>
        <a:bodyPr/>
        <a:lstStyle/>
        <a:p>
          <a:r>
            <a:rPr lang="es-ES" sz="1700" b="1" dirty="0">
              <a:latin typeface="Arial"/>
              <a:ea typeface="+mn-ea"/>
              <a:cs typeface="+mn-cs"/>
            </a:rPr>
            <a:t>REGISTRO DE INSUMOS </a:t>
          </a:r>
          <a:r>
            <a:rPr lang="es-ES" sz="1600" b="1" dirty="0">
              <a:latin typeface="Arial"/>
              <a:ea typeface="+mn-ea"/>
              <a:cs typeface="+mn-cs"/>
            </a:rPr>
            <a:t>AGROPECUARIOS</a:t>
          </a:r>
        </a:p>
        <a:p>
          <a:r>
            <a:rPr lang="es-ES" sz="1700" dirty="0">
              <a:latin typeface="Arial"/>
              <a:ea typeface="+mn-ea"/>
              <a:cs typeface="+mn-cs"/>
            </a:rPr>
            <a:t>Realiza capacitaciones, visita post registro de almacenes, empresas etc.</a:t>
          </a:r>
          <a:endParaRPr lang="es-EC" sz="1700" dirty="0"/>
        </a:p>
      </dgm:t>
    </dgm:pt>
    <dgm:pt modelId="{3DABED50-4A40-4CAB-B133-BA89F903D1B1}" type="parTrans" cxnId="{AEE13C94-F00D-433E-A13A-3265A9A1A2BD}">
      <dgm:prSet/>
      <dgm:spPr/>
      <dgm:t>
        <a:bodyPr/>
        <a:lstStyle/>
        <a:p>
          <a:endParaRPr lang="es-EC"/>
        </a:p>
      </dgm:t>
    </dgm:pt>
    <dgm:pt modelId="{BC4275FA-DE56-4370-B018-1432036CDEAE}" type="sibTrans" cxnId="{AEE13C94-F00D-433E-A13A-3265A9A1A2BD}">
      <dgm:prSet/>
      <dgm:spPr/>
      <dgm:t>
        <a:bodyPr/>
        <a:lstStyle/>
        <a:p>
          <a:endParaRPr lang="es-EC"/>
        </a:p>
      </dgm:t>
    </dgm:pt>
    <dgm:pt modelId="{B7284F19-D76A-40A6-85DD-1FE4703A6386}">
      <dgm:prSet custT="1"/>
      <dgm:spPr>
        <a:xfrm>
          <a:off x="6139619" y="926120"/>
          <a:ext cx="2366918" cy="2335022"/>
        </a:xfrm>
      </dgm:spPr>
      <dgm:t>
        <a:bodyPr/>
        <a:lstStyle/>
        <a:p>
          <a:r>
            <a:rPr lang="es-ES" sz="1700" b="1" dirty="0">
              <a:latin typeface="Arial"/>
              <a:ea typeface="+mn-ea"/>
              <a:cs typeface="+mn-cs"/>
            </a:rPr>
            <a:t> LABORATORIO: </a:t>
          </a:r>
          <a:r>
            <a:rPr lang="es-ES" sz="1700" dirty="0">
              <a:latin typeface="Arial"/>
              <a:ea typeface="+mn-ea"/>
              <a:cs typeface="+mn-cs"/>
            </a:rPr>
            <a:t>Dispone de modernos equipos e instalaciones, así como personal altamente especializado en el análisis y diagnóstico de plagas, enfermedades, etc.</a:t>
          </a:r>
          <a:endParaRPr lang="es-EC" sz="1700" dirty="0"/>
        </a:p>
      </dgm:t>
    </dgm:pt>
    <dgm:pt modelId="{A9F35C22-37C5-4E42-A273-A1E7E996B61D}" type="parTrans" cxnId="{957A83E4-C665-4BF9-9B78-81A33BB3D024}">
      <dgm:prSet/>
      <dgm:spPr/>
      <dgm:t>
        <a:bodyPr/>
        <a:lstStyle/>
        <a:p>
          <a:endParaRPr lang="es-EC"/>
        </a:p>
      </dgm:t>
    </dgm:pt>
    <dgm:pt modelId="{5E584E1B-4904-4077-9D15-AAB55543BD54}" type="sibTrans" cxnId="{957A83E4-C665-4BF9-9B78-81A33BB3D024}">
      <dgm:prSet/>
      <dgm:spPr/>
      <dgm:t>
        <a:bodyPr/>
        <a:lstStyle/>
        <a:p>
          <a:endParaRPr lang="es-EC"/>
        </a:p>
      </dgm:t>
    </dgm:pt>
    <dgm:pt modelId="{722E47F5-DEA4-4C06-BB6D-C722C177B717}">
      <dgm:prSet custT="1"/>
      <dgm:spPr>
        <a:xfrm>
          <a:off x="6139619" y="926120"/>
          <a:ext cx="2366918" cy="2335022"/>
        </a:xfrm>
      </dgm:spPr>
      <dgm:t>
        <a:bodyPr/>
        <a:lstStyle/>
        <a:p>
          <a:r>
            <a:rPr lang="es-ES" sz="1700" b="1" dirty="0">
              <a:latin typeface="Arial"/>
              <a:ea typeface="+mn-ea"/>
              <a:cs typeface="+mn-cs"/>
            </a:rPr>
            <a:t>SANIDAD </a:t>
          </a:r>
          <a:r>
            <a:rPr lang="es-ES" sz="1700" b="1" dirty="0">
              <a:latin typeface="Helvetica LT Std Light"/>
              <a:ea typeface="+mn-ea"/>
              <a:cs typeface="+mn-cs"/>
            </a:rPr>
            <a:t>VEGETAL </a:t>
          </a:r>
        </a:p>
        <a:p>
          <a:r>
            <a:rPr lang="es-ES" sz="1700" dirty="0">
              <a:latin typeface="Arial"/>
              <a:ea typeface="+mn-ea"/>
              <a:cs typeface="+mn-cs"/>
            </a:rPr>
            <a:t>Realiza capacitaciones, prospecciones de cultivos, toma de muestras, inspecciones fitosanitarias, etc.</a:t>
          </a:r>
          <a:endParaRPr lang="es-EC" sz="1700" dirty="0"/>
        </a:p>
      </dgm:t>
    </dgm:pt>
    <dgm:pt modelId="{B8CE40E5-A5D0-43AC-80AD-7C9C7BF2EC39}" type="parTrans" cxnId="{410F8705-43A9-48FD-8BA5-D25682B274CF}">
      <dgm:prSet/>
      <dgm:spPr/>
      <dgm:t>
        <a:bodyPr/>
        <a:lstStyle/>
        <a:p>
          <a:endParaRPr lang="es-EC"/>
        </a:p>
      </dgm:t>
    </dgm:pt>
    <dgm:pt modelId="{9F687970-7A3A-41E9-B9B1-1D6D8194DBBB}" type="sibTrans" cxnId="{410F8705-43A9-48FD-8BA5-D25682B274CF}">
      <dgm:prSet/>
      <dgm:spPr/>
      <dgm:t>
        <a:bodyPr/>
        <a:lstStyle/>
        <a:p>
          <a:endParaRPr lang="es-EC"/>
        </a:p>
      </dgm:t>
    </dgm:pt>
    <dgm:pt modelId="{F2FA7BA7-D075-490F-A274-AE2DBEFE7B6B}" type="pres">
      <dgm:prSet presAssocID="{032EDDB8-35F4-459D-8D15-E38F3FF0B218}" presName="Name0" presStyleCnt="0">
        <dgm:presLayoutVars>
          <dgm:dir/>
          <dgm:resizeHandles val="exact"/>
        </dgm:presLayoutVars>
      </dgm:prSet>
      <dgm:spPr/>
    </dgm:pt>
    <dgm:pt modelId="{3DB363C4-88B4-4010-9DE8-D0C0EA602187}" type="pres">
      <dgm:prSet presAssocID="{032EDDB8-35F4-459D-8D15-E38F3FF0B218}" presName="fgShape" presStyleLbl="fgShp" presStyleIdx="0" presStyleCnt="1" custLinFactNeighborX="1058" custLinFactNeighborY="3534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60A776EA-9342-497A-8A23-42E0835E2466}" type="pres">
      <dgm:prSet presAssocID="{032EDDB8-35F4-459D-8D15-E38F3FF0B218}" presName="linComp" presStyleCnt="0"/>
      <dgm:spPr/>
    </dgm:pt>
    <dgm:pt modelId="{723AC51B-C4C9-4D9C-ACDA-AFED31CBC71F}" type="pres">
      <dgm:prSet presAssocID="{1D5B9A60-BF68-41A7-B364-A5E63D4E5C33}" presName="compNode" presStyleCnt="0"/>
      <dgm:spPr/>
    </dgm:pt>
    <dgm:pt modelId="{EE70D1F1-F35E-4FE7-A5EC-5F142975D51C}" type="pres">
      <dgm:prSet presAssocID="{1D5B9A60-BF68-41A7-B364-A5E63D4E5C33}" presName="bkgdShape" presStyleLbl="node1" presStyleIdx="0" presStyleCnt="5"/>
      <dgm:spPr/>
    </dgm:pt>
    <dgm:pt modelId="{798AE849-BFAB-40A9-8FB9-C7D8CB962B71}" type="pres">
      <dgm:prSet presAssocID="{1D5B9A60-BF68-41A7-B364-A5E63D4E5C33}" presName="nodeTx" presStyleLbl="node1" presStyleIdx="0" presStyleCnt="5">
        <dgm:presLayoutVars>
          <dgm:bulletEnabled val="1"/>
        </dgm:presLayoutVars>
      </dgm:prSet>
      <dgm:spPr/>
    </dgm:pt>
    <dgm:pt modelId="{95D78332-DA1A-4D4D-8087-65D21CA8B194}" type="pres">
      <dgm:prSet presAssocID="{1D5B9A60-BF68-41A7-B364-A5E63D4E5C33}" presName="invisiNode" presStyleLbl="node1" presStyleIdx="0" presStyleCnt="5"/>
      <dgm:spPr/>
    </dgm:pt>
    <dgm:pt modelId="{10AAEDFE-1E43-43F2-8F96-C485E61CF2BE}" type="pres">
      <dgm:prSet presAssocID="{1D5B9A60-BF68-41A7-B364-A5E63D4E5C33}" presName="imagNode" presStyleLbl="fgImgPlace1" presStyleIdx="0" presStyleCnt="5" custScaleX="99097" custScaleY="85543" custLinFactNeighborX="-2577" custLinFactNeighborY="-1713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1DE7C0B-8ECD-41AF-9111-7238C0610BC1}" type="pres">
      <dgm:prSet presAssocID="{6F0EE407-43D6-462A-84B2-D75460B44E67}" presName="sibTrans" presStyleLbl="sibTrans2D1" presStyleIdx="0" presStyleCnt="0"/>
      <dgm:spPr/>
    </dgm:pt>
    <dgm:pt modelId="{36160515-0482-4B83-AC25-7402FFAE6925}" type="pres">
      <dgm:prSet presAssocID="{29E92F67-61FE-451B-81BA-437A8A44B88A}" presName="compNode" presStyleCnt="0"/>
      <dgm:spPr/>
    </dgm:pt>
    <dgm:pt modelId="{F51DBC96-7A4F-4B79-9B6B-42DFE307EB75}" type="pres">
      <dgm:prSet presAssocID="{29E92F67-61FE-451B-81BA-437A8A44B88A}" presName="bkgdShape" presStyleLbl="node1" presStyleIdx="1" presStyleCnt="5"/>
      <dgm:spPr/>
    </dgm:pt>
    <dgm:pt modelId="{9E93A394-1801-404B-8EE9-0F36A4CD4C6E}" type="pres">
      <dgm:prSet presAssocID="{29E92F67-61FE-451B-81BA-437A8A44B88A}" presName="nodeTx" presStyleLbl="node1" presStyleIdx="1" presStyleCnt="5">
        <dgm:presLayoutVars>
          <dgm:bulletEnabled val="1"/>
        </dgm:presLayoutVars>
      </dgm:prSet>
      <dgm:spPr/>
    </dgm:pt>
    <dgm:pt modelId="{C980E1FD-63C6-49B9-9922-E7FEFD7F7EEA}" type="pres">
      <dgm:prSet presAssocID="{29E92F67-61FE-451B-81BA-437A8A44B88A}" presName="invisiNode" presStyleLbl="node1" presStyleIdx="1" presStyleCnt="5"/>
      <dgm:spPr/>
    </dgm:pt>
    <dgm:pt modelId="{FE2CA9B5-5998-4AE4-8304-3A0FF4798D81}" type="pres">
      <dgm:prSet presAssocID="{29E92F67-61FE-451B-81BA-437A8A44B88A}" presName="imagNode" presStyleLbl="fgImgPlace1" presStyleIdx="1" presStyleCnt="5" custScaleX="99097" custScaleY="83929" custLinFactNeighborY="-1477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A482794-C593-4CEF-8BB6-F7950F73F72D}" type="pres">
      <dgm:prSet presAssocID="{AB71DAA2-4B26-426E-B7EC-BB4903F97846}" presName="sibTrans" presStyleLbl="sibTrans2D1" presStyleIdx="0" presStyleCnt="0"/>
      <dgm:spPr/>
    </dgm:pt>
    <dgm:pt modelId="{E4EAAD5D-7EFB-4A7B-935E-4E3A3AC21CB2}" type="pres">
      <dgm:prSet presAssocID="{722E47F5-DEA4-4C06-BB6D-C722C177B717}" presName="compNode" presStyleCnt="0"/>
      <dgm:spPr/>
    </dgm:pt>
    <dgm:pt modelId="{8E80A505-944F-4713-B554-9099314ED4F6}" type="pres">
      <dgm:prSet presAssocID="{722E47F5-DEA4-4C06-BB6D-C722C177B717}" presName="bkgdShape" presStyleLbl="node1" presStyleIdx="2" presStyleCnt="5"/>
      <dgm:spPr/>
    </dgm:pt>
    <dgm:pt modelId="{7B240038-CFAA-4DE6-845B-CD87904E4A1C}" type="pres">
      <dgm:prSet presAssocID="{722E47F5-DEA4-4C06-BB6D-C722C177B717}" presName="nodeTx" presStyleLbl="node1" presStyleIdx="2" presStyleCnt="5">
        <dgm:presLayoutVars>
          <dgm:bulletEnabled val="1"/>
        </dgm:presLayoutVars>
      </dgm:prSet>
      <dgm:spPr/>
    </dgm:pt>
    <dgm:pt modelId="{DFDF693C-4952-4433-B12E-50363A50E905}" type="pres">
      <dgm:prSet presAssocID="{722E47F5-DEA4-4C06-BB6D-C722C177B717}" presName="invisiNode" presStyleLbl="node1" presStyleIdx="2" presStyleCnt="5"/>
      <dgm:spPr/>
    </dgm:pt>
    <dgm:pt modelId="{19AD2785-EB1F-4EB8-A651-B7FCFDE89D59}" type="pres">
      <dgm:prSet presAssocID="{722E47F5-DEA4-4C06-BB6D-C722C177B717}" presName="imagNode" presStyleLbl="fgImgPlace1" presStyleIdx="2" presStyleCnt="5" custScaleX="99097" custScaleY="85543" custLinFactNeighborY="-1092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C469D41-0714-4B45-9EAE-88A29DFD9543}" type="pres">
      <dgm:prSet presAssocID="{9F687970-7A3A-41E9-B9B1-1D6D8194DBBB}" presName="sibTrans" presStyleLbl="sibTrans2D1" presStyleIdx="0" presStyleCnt="0"/>
      <dgm:spPr/>
    </dgm:pt>
    <dgm:pt modelId="{FF755F81-7F6D-497F-8692-DA43F5314DBD}" type="pres">
      <dgm:prSet presAssocID="{B7284F19-D76A-40A6-85DD-1FE4703A6386}" presName="compNode" presStyleCnt="0"/>
      <dgm:spPr/>
    </dgm:pt>
    <dgm:pt modelId="{1FADA842-141D-49F2-A4BE-3DD29063502E}" type="pres">
      <dgm:prSet presAssocID="{B7284F19-D76A-40A6-85DD-1FE4703A6386}" presName="bkgdShape" presStyleLbl="node1" presStyleIdx="3" presStyleCnt="5"/>
      <dgm:spPr/>
    </dgm:pt>
    <dgm:pt modelId="{A172C1C5-ECBE-46B1-AA58-721735DED25E}" type="pres">
      <dgm:prSet presAssocID="{B7284F19-D76A-40A6-85DD-1FE4703A6386}" presName="nodeTx" presStyleLbl="node1" presStyleIdx="3" presStyleCnt="5">
        <dgm:presLayoutVars>
          <dgm:bulletEnabled val="1"/>
        </dgm:presLayoutVars>
      </dgm:prSet>
      <dgm:spPr/>
    </dgm:pt>
    <dgm:pt modelId="{4F9D69A2-04BA-441D-85E0-60635E56776A}" type="pres">
      <dgm:prSet presAssocID="{B7284F19-D76A-40A6-85DD-1FE4703A6386}" presName="invisiNode" presStyleLbl="node1" presStyleIdx="3" presStyleCnt="5"/>
      <dgm:spPr/>
    </dgm:pt>
    <dgm:pt modelId="{CE67678C-CAC6-4320-867B-1D9124276B0A}" type="pres">
      <dgm:prSet presAssocID="{B7284F19-D76A-40A6-85DD-1FE4703A6386}" presName="imagNode" presStyleLbl="fgImgPlace1" presStyleIdx="3" presStyleCnt="5" custScaleX="99097" custScaleY="85543" custLinFactNeighborY="-1092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6CE2E29-777C-4931-B428-1C763F249464}" type="pres">
      <dgm:prSet presAssocID="{5E584E1B-4904-4077-9D15-AAB55543BD54}" presName="sibTrans" presStyleLbl="sibTrans2D1" presStyleIdx="0" presStyleCnt="0"/>
      <dgm:spPr/>
    </dgm:pt>
    <dgm:pt modelId="{4CCF8120-544C-4463-B2A9-A1DC14CDB0A8}" type="pres">
      <dgm:prSet presAssocID="{0C50CE53-EF49-4629-866C-E51F12EF2792}" presName="compNode" presStyleCnt="0"/>
      <dgm:spPr/>
    </dgm:pt>
    <dgm:pt modelId="{54645CA3-78BE-434A-80B5-D23670D7FC6E}" type="pres">
      <dgm:prSet presAssocID="{0C50CE53-EF49-4629-866C-E51F12EF2792}" presName="bkgdShape" presStyleLbl="node1" presStyleIdx="4" presStyleCnt="5"/>
      <dgm:spPr/>
    </dgm:pt>
    <dgm:pt modelId="{FBE7F4D9-5B3A-4098-9732-DB0E71C863BD}" type="pres">
      <dgm:prSet presAssocID="{0C50CE53-EF49-4629-866C-E51F12EF2792}" presName="nodeTx" presStyleLbl="node1" presStyleIdx="4" presStyleCnt="5">
        <dgm:presLayoutVars>
          <dgm:bulletEnabled val="1"/>
        </dgm:presLayoutVars>
      </dgm:prSet>
      <dgm:spPr/>
    </dgm:pt>
    <dgm:pt modelId="{5C668579-4BE8-4F84-B23F-65A8DC4B494C}" type="pres">
      <dgm:prSet presAssocID="{0C50CE53-EF49-4629-866C-E51F12EF2792}" presName="invisiNode" presStyleLbl="node1" presStyleIdx="4" presStyleCnt="5"/>
      <dgm:spPr/>
    </dgm:pt>
    <dgm:pt modelId="{88B0E478-4006-44F8-BD2C-BF07894B9EE4}" type="pres">
      <dgm:prSet presAssocID="{0C50CE53-EF49-4629-866C-E51F12EF2792}" presName="imagNode" presStyleLbl="fgImgPlace1" presStyleIdx="4" presStyleCnt="5" custScaleX="99097" custScaleY="85543" custLinFactNeighborY="-1092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410F8705-43A9-48FD-8BA5-D25682B274CF}" srcId="{032EDDB8-35F4-459D-8D15-E38F3FF0B218}" destId="{722E47F5-DEA4-4C06-BB6D-C722C177B717}" srcOrd="2" destOrd="0" parTransId="{B8CE40E5-A5D0-43AC-80AD-7C9C7BF2EC39}" sibTransId="{9F687970-7A3A-41E9-B9B1-1D6D8194DBBB}"/>
    <dgm:cxn modelId="{E743A80A-2AF0-44A9-BE22-8BA5E4B9DFD5}" type="presOf" srcId="{9F687970-7A3A-41E9-B9B1-1D6D8194DBBB}" destId="{DC469D41-0714-4B45-9EAE-88A29DFD9543}" srcOrd="0" destOrd="0" presId="urn:microsoft.com/office/officeart/2005/8/layout/hList7"/>
    <dgm:cxn modelId="{428A2515-5B2B-4056-985A-7F43C78A5F0A}" type="presOf" srcId="{B7284F19-D76A-40A6-85DD-1FE4703A6386}" destId="{A172C1C5-ECBE-46B1-AA58-721735DED25E}" srcOrd="1" destOrd="0" presId="urn:microsoft.com/office/officeart/2005/8/layout/hList7"/>
    <dgm:cxn modelId="{F0E27D2D-A102-4F04-8AA4-33BC1011BC67}" srcId="{032EDDB8-35F4-459D-8D15-E38F3FF0B218}" destId="{29E92F67-61FE-451B-81BA-437A8A44B88A}" srcOrd="1" destOrd="0" parTransId="{EACDFACD-D903-4054-B3D7-A3B0CE27F13B}" sibTransId="{AB71DAA2-4B26-426E-B7EC-BB4903F97846}"/>
    <dgm:cxn modelId="{DC2C113F-0B0A-4867-9697-DD94E46F6FFD}" type="presOf" srcId="{B7284F19-D76A-40A6-85DD-1FE4703A6386}" destId="{1FADA842-141D-49F2-A4BE-3DD29063502E}" srcOrd="0" destOrd="0" presId="urn:microsoft.com/office/officeart/2005/8/layout/hList7"/>
    <dgm:cxn modelId="{93F42943-7910-4FCB-81A2-48A2B2A5C814}" type="presOf" srcId="{5E584E1B-4904-4077-9D15-AAB55543BD54}" destId="{56CE2E29-777C-4931-B428-1C763F249464}" srcOrd="0" destOrd="0" presId="urn:microsoft.com/office/officeart/2005/8/layout/hList7"/>
    <dgm:cxn modelId="{F2E65370-B6DF-4B55-BA56-57F7C2827C4B}" type="presOf" srcId="{29E92F67-61FE-451B-81BA-437A8A44B88A}" destId="{F51DBC96-7A4F-4B79-9B6B-42DFE307EB75}" srcOrd="0" destOrd="0" presId="urn:microsoft.com/office/officeart/2005/8/layout/hList7"/>
    <dgm:cxn modelId="{33F38F79-928A-4C43-9301-90CE3156FCB6}" type="presOf" srcId="{29E92F67-61FE-451B-81BA-437A8A44B88A}" destId="{9E93A394-1801-404B-8EE9-0F36A4CD4C6E}" srcOrd="1" destOrd="0" presId="urn:microsoft.com/office/officeart/2005/8/layout/hList7"/>
    <dgm:cxn modelId="{B3D8385A-2A4D-4B4A-A5D3-08F48790FC09}" type="presOf" srcId="{032EDDB8-35F4-459D-8D15-E38F3FF0B218}" destId="{F2FA7BA7-D075-490F-A274-AE2DBEFE7B6B}" srcOrd="0" destOrd="0" presId="urn:microsoft.com/office/officeart/2005/8/layout/hList7"/>
    <dgm:cxn modelId="{E786BF87-8AD0-45AB-AC56-45BED0528033}" type="presOf" srcId="{722E47F5-DEA4-4C06-BB6D-C722C177B717}" destId="{8E80A505-944F-4713-B554-9099314ED4F6}" srcOrd="0" destOrd="0" presId="urn:microsoft.com/office/officeart/2005/8/layout/hList7"/>
    <dgm:cxn modelId="{AEE13C94-F00D-433E-A13A-3265A9A1A2BD}" srcId="{032EDDB8-35F4-459D-8D15-E38F3FF0B218}" destId="{0C50CE53-EF49-4629-866C-E51F12EF2792}" srcOrd="4" destOrd="0" parTransId="{3DABED50-4A40-4CAB-B133-BA89F903D1B1}" sibTransId="{BC4275FA-DE56-4370-B018-1432036CDEAE}"/>
    <dgm:cxn modelId="{33A19196-8621-4979-8550-52C72AD6EEE8}" type="presOf" srcId="{0C50CE53-EF49-4629-866C-E51F12EF2792}" destId="{FBE7F4D9-5B3A-4098-9732-DB0E71C863BD}" srcOrd="1" destOrd="0" presId="urn:microsoft.com/office/officeart/2005/8/layout/hList7"/>
    <dgm:cxn modelId="{B4C10A9B-B0A2-48D7-A15E-AE99BD062CAB}" type="presOf" srcId="{1D5B9A60-BF68-41A7-B364-A5E63D4E5C33}" destId="{798AE849-BFAB-40A9-8FB9-C7D8CB962B71}" srcOrd="1" destOrd="0" presId="urn:microsoft.com/office/officeart/2005/8/layout/hList7"/>
    <dgm:cxn modelId="{994212A9-BED5-4627-B277-9CF8BEF149BE}" srcId="{032EDDB8-35F4-459D-8D15-E38F3FF0B218}" destId="{1D5B9A60-BF68-41A7-B364-A5E63D4E5C33}" srcOrd="0" destOrd="0" parTransId="{441B9763-77BF-4E14-9026-B14A8AFE30A1}" sibTransId="{6F0EE407-43D6-462A-84B2-D75460B44E67}"/>
    <dgm:cxn modelId="{40AC9EB3-6B66-4003-AEA4-641DB0C3AA20}" type="presOf" srcId="{1D5B9A60-BF68-41A7-B364-A5E63D4E5C33}" destId="{EE70D1F1-F35E-4FE7-A5EC-5F142975D51C}" srcOrd="0" destOrd="0" presId="urn:microsoft.com/office/officeart/2005/8/layout/hList7"/>
    <dgm:cxn modelId="{A69B27B9-47CA-4B5A-985A-060815B78F44}" type="presOf" srcId="{6F0EE407-43D6-462A-84B2-D75460B44E67}" destId="{81DE7C0B-8ECD-41AF-9111-7238C0610BC1}" srcOrd="0" destOrd="0" presId="urn:microsoft.com/office/officeart/2005/8/layout/hList7"/>
    <dgm:cxn modelId="{58ABB8C3-B16A-48F2-BAFB-72EDEEE351CC}" type="presOf" srcId="{AB71DAA2-4B26-426E-B7EC-BB4903F97846}" destId="{0A482794-C593-4CEF-8BB6-F7950F73F72D}" srcOrd="0" destOrd="0" presId="urn:microsoft.com/office/officeart/2005/8/layout/hList7"/>
    <dgm:cxn modelId="{9DAC89C8-6071-46B0-96D4-50245F5F3ED1}" type="presOf" srcId="{722E47F5-DEA4-4C06-BB6D-C722C177B717}" destId="{7B240038-CFAA-4DE6-845B-CD87904E4A1C}" srcOrd="1" destOrd="0" presId="urn:microsoft.com/office/officeart/2005/8/layout/hList7"/>
    <dgm:cxn modelId="{957A83E4-C665-4BF9-9B78-81A33BB3D024}" srcId="{032EDDB8-35F4-459D-8D15-E38F3FF0B218}" destId="{B7284F19-D76A-40A6-85DD-1FE4703A6386}" srcOrd="3" destOrd="0" parTransId="{A9F35C22-37C5-4E42-A273-A1E7E996B61D}" sibTransId="{5E584E1B-4904-4077-9D15-AAB55543BD54}"/>
    <dgm:cxn modelId="{64BB7DED-5BBD-4AC8-844C-FF476EEBD1B1}" type="presOf" srcId="{0C50CE53-EF49-4629-866C-E51F12EF2792}" destId="{54645CA3-78BE-434A-80B5-D23670D7FC6E}" srcOrd="0" destOrd="0" presId="urn:microsoft.com/office/officeart/2005/8/layout/hList7"/>
    <dgm:cxn modelId="{E1831E46-C6BB-4399-B563-179CE4DC280B}" type="presParOf" srcId="{F2FA7BA7-D075-490F-A274-AE2DBEFE7B6B}" destId="{3DB363C4-88B4-4010-9DE8-D0C0EA602187}" srcOrd="0" destOrd="0" presId="urn:microsoft.com/office/officeart/2005/8/layout/hList7"/>
    <dgm:cxn modelId="{9AB94D1F-C665-41B6-9CD8-59FCE0EE3E14}" type="presParOf" srcId="{F2FA7BA7-D075-490F-A274-AE2DBEFE7B6B}" destId="{60A776EA-9342-497A-8A23-42E0835E2466}" srcOrd="1" destOrd="0" presId="urn:microsoft.com/office/officeart/2005/8/layout/hList7"/>
    <dgm:cxn modelId="{E21B7DE8-C38A-4102-A610-208B8DDFBCC7}" type="presParOf" srcId="{60A776EA-9342-497A-8A23-42E0835E2466}" destId="{723AC51B-C4C9-4D9C-ACDA-AFED31CBC71F}" srcOrd="0" destOrd="0" presId="urn:microsoft.com/office/officeart/2005/8/layout/hList7"/>
    <dgm:cxn modelId="{72E7AC1E-50C3-4BFD-960C-E8F750061818}" type="presParOf" srcId="{723AC51B-C4C9-4D9C-ACDA-AFED31CBC71F}" destId="{EE70D1F1-F35E-4FE7-A5EC-5F142975D51C}" srcOrd="0" destOrd="0" presId="urn:microsoft.com/office/officeart/2005/8/layout/hList7"/>
    <dgm:cxn modelId="{861FB5A3-D5E1-481F-8293-5EA63A39CC69}" type="presParOf" srcId="{723AC51B-C4C9-4D9C-ACDA-AFED31CBC71F}" destId="{798AE849-BFAB-40A9-8FB9-C7D8CB962B71}" srcOrd="1" destOrd="0" presId="urn:microsoft.com/office/officeart/2005/8/layout/hList7"/>
    <dgm:cxn modelId="{325AE6DD-9687-471E-9D87-59578001DE9D}" type="presParOf" srcId="{723AC51B-C4C9-4D9C-ACDA-AFED31CBC71F}" destId="{95D78332-DA1A-4D4D-8087-65D21CA8B194}" srcOrd="2" destOrd="0" presId="urn:microsoft.com/office/officeart/2005/8/layout/hList7"/>
    <dgm:cxn modelId="{25BE413D-EE25-45AD-84F2-73B108D99956}" type="presParOf" srcId="{723AC51B-C4C9-4D9C-ACDA-AFED31CBC71F}" destId="{10AAEDFE-1E43-43F2-8F96-C485E61CF2BE}" srcOrd="3" destOrd="0" presId="urn:microsoft.com/office/officeart/2005/8/layout/hList7"/>
    <dgm:cxn modelId="{2859C1D5-6C38-4BA4-8917-E7B9D8CDD33D}" type="presParOf" srcId="{60A776EA-9342-497A-8A23-42E0835E2466}" destId="{81DE7C0B-8ECD-41AF-9111-7238C0610BC1}" srcOrd="1" destOrd="0" presId="urn:microsoft.com/office/officeart/2005/8/layout/hList7"/>
    <dgm:cxn modelId="{3CB5FE89-8AF5-4537-9126-736261BE1264}" type="presParOf" srcId="{60A776EA-9342-497A-8A23-42E0835E2466}" destId="{36160515-0482-4B83-AC25-7402FFAE6925}" srcOrd="2" destOrd="0" presId="urn:microsoft.com/office/officeart/2005/8/layout/hList7"/>
    <dgm:cxn modelId="{1F4C6499-E180-4EC3-868C-884560EB4877}" type="presParOf" srcId="{36160515-0482-4B83-AC25-7402FFAE6925}" destId="{F51DBC96-7A4F-4B79-9B6B-42DFE307EB75}" srcOrd="0" destOrd="0" presId="urn:microsoft.com/office/officeart/2005/8/layout/hList7"/>
    <dgm:cxn modelId="{A5F4BE70-7A13-4343-8167-8C233BA6EFC9}" type="presParOf" srcId="{36160515-0482-4B83-AC25-7402FFAE6925}" destId="{9E93A394-1801-404B-8EE9-0F36A4CD4C6E}" srcOrd="1" destOrd="0" presId="urn:microsoft.com/office/officeart/2005/8/layout/hList7"/>
    <dgm:cxn modelId="{6C656187-DEA8-434B-9B8D-40A1DFC5D6FC}" type="presParOf" srcId="{36160515-0482-4B83-AC25-7402FFAE6925}" destId="{C980E1FD-63C6-49B9-9922-E7FEFD7F7EEA}" srcOrd="2" destOrd="0" presId="urn:microsoft.com/office/officeart/2005/8/layout/hList7"/>
    <dgm:cxn modelId="{507EB4FE-F498-47B3-9462-6BC165721FFC}" type="presParOf" srcId="{36160515-0482-4B83-AC25-7402FFAE6925}" destId="{FE2CA9B5-5998-4AE4-8304-3A0FF4798D81}" srcOrd="3" destOrd="0" presId="urn:microsoft.com/office/officeart/2005/8/layout/hList7"/>
    <dgm:cxn modelId="{96EE6E4B-B4B0-47F2-84B2-03A3CCB03F4E}" type="presParOf" srcId="{60A776EA-9342-497A-8A23-42E0835E2466}" destId="{0A482794-C593-4CEF-8BB6-F7950F73F72D}" srcOrd="3" destOrd="0" presId="urn:microsoft.com/office/officeart/2005/8/layout/hList7"/>
    <dgm:cxn modelId="{1BF73E0C-3A9D-422E-B2AF-3FDC1FD90857}" type="presParOf" srcId="{60A776EA-9342-497A-8A23-42E0835E2466}" destId="{E4EAAD5D-7EFB-4A7B-935E-4E3A3AC21CB2}" srcOrd="4" destOrd="0" presId="urn:microsoft.com/office/officeart/2005/8/layout/hList7"/>
    <dgm:cxn modelId="{3E81CC3F-6F18-45C2-9027-023769E570A8}" type="presParOf" srcId="{E4EAAD5D-7EFB-4A7B-935E-4E3A3AC21CB2}" destId="{8E80A505-944F-4713-B554-9099314ED4F6}" srcOrd="0" destOrd="0" presId="urn:microsoft.com/office/officeart/2005/8/layout/hList7"/>
    <dgm:cxn modelId="{B18D6459-D163-4250-B890-DC8EC9864E21}" type="presParOf" srcId="{E4EAAD5D-7EFB-4A7B-935E-4E3A3AC21CB2}" destId="{7B240038-CFAA-4DE6-845B-CD87904E4A1C}" srcOrd="1" destOrd="0" presId="urn:microsoft.com/office/officeart/2005/8/layout/hList7"/>
    <dgm:cxn modelId="{51BF0994-4E06-4080-BBD9-E59FEF6BCD70}" type="presParOf" srcId="{E4EAAD5D-7EFB-4A7B-935E-4E3A3AC21CB2}" destId="{DFDF693C-4952-4433-B12E-50363A50E905}" srcOrd="2" destOrd="0" presId="urn:microsoft.com/office/officeart/2005/8/layout/hList7"/>
    <dgm:cxn modelId="{32FD43DE-F9E1-4244-8380-807E46F9F6F7}" type="presParOf" srcId="{E4EAAD5D-7EFB-4A7B-935E-4E3A3AC21CB2}" destId="{19AD2785-EB1F-4EB8-A651-B7FCFDE89D59}" srcOrd="3" destOrd="0" presId="urn:microsoft.com/office/officeart/2005/8/layout/hList7"/>
    <dgm:cxn modelId="{DE411B91-E367-4466-ACD1-068662DC0B53}" type="presParOf" srcId="{60A776EA-9342-497A-8A23-42E0835E2466}" destId="{DC469D41-0714-4B45-9EAE-88A29DFD9543}" srcOrd="5" destOrd="0" presId="urn:microsoft.com/office/officeart/2005/8/layout/hList7"/>
    <dgm:cxn modelId="{9D33C8AA-65D1-4FA6-BD36-C08963ED0CE0}" type="presParOf" srcId="{60A776EA-9342-497A-8A23-42E0835E2466}" destId="{FF755F81-7F6D-497F-8692-DA43F5314DBD}" srcOrd="6" destOrd="0" presId="urn:microsoft.com/office/officeart/2005/8/layout/hList7"/>
    <dgm:cxn modelId="{4DDF9236-7A2B-4C88-9B7A-76B970B9BCD5}" type="presParOf" srcId="{FF755F81-7F6D-497F-8692-DA43F5314DBD}" destId="{1FADA842-141D-49F2-A4BE-3DD29063502E}" srcOrd="0" destOrd="0" presId="urn:microsoft.com/office/officeart/2005/8/layout/hList7"/>
    <dgm:cxn modelId="{E8F7B266-F51A-4CAB-BF9A-2DC4F92DC617}" type="presParOf" srcId="{FF755F81-7F6D-497F-8692-DA43F5314DBD}" destId="{A172C1C5-ECBE-46B1-AA58-721735DED25E}" srcOrd="1" destOrd="0" presId="urn:microsoft.com/office/officeart/2005/8/layout/hList7"/>
    <dgm:cxn modelId="{66C0C118-7F36-4692-8033-1EEE356AED43}" type="presParOf" srcId="{FF755F81-7F6D-497F-8692-DA43F5314DBD}" destId="{4F9D69A2-04BA-441D-85E0-60635E56776A}" srcOrd="2" destOrd="0" presId="urn:microsoft.com/office/officeart/2005/8/layout/hList7"/>
    <dgm:cxn modelId="{A64D7B3A-1BE8-4B09-8C5E-81BED233DA20}" type="presParOf" srcId="{FF755F81-7F6D-497F-8692-DA43F5314DBD}" destId="{CE67678C-CAC6-4320-867B-1D9124276B0A}" srcOrd="3" destOrd="0" presId="urn:microsoft.com/office/officeart/2005/8/layout/hList7"/>
    <dgm:cxn modelId="{DF7ED1DA-327B-4E24-8308-59149895E699}" type="presParOf" srcId="{60A776EA-9342-497A-8A23-42E0835E2466}" destId="{56CE2E29-777C-4931-B428-1C763F249464}" srcOrd="7" destOrd="0" presId="urn:microsoft.com/office/officeart/2005/8/layout/hList7"/>
    <dgm:cxn modelId="{8911169D-7883-4C68-8F3E-C4EEF7907EC5}" type="presParOf" srcId="{60A776EA-9342-497A-8A23-42E0835E2466}" destId="{4CCF8120-544C-4463-B2A9-A1DC14CDB0A8}" srcOrd="8" destOrd="0" presId="urn:microsoft.com/office/officeart/2005/8/layout/hList7"/>
    <dgm:cxn modelId="{91CEB92C-CF63-48EB-A44E-B2A42154FD3F}" type="presParOf" srcId="{4CCF8120-544C-4463-B2A9-A1DC14CDB0A8}" destId="{54645CA3-78BE-434A-80B5-D23670D7FC6E}" srcOrd="0" destOrd="0" presId="urn:microsoft.com/office/officeart/2005/8/layout/hList7"/>
    <dgm:cxn modelId="{4CD33F4D-ACEA-4DB6-B81E-3DC6EECE5830}" type="presParOf" srcId="{4CCF8120-544C-4463-B2A9-A1DC14CDB0A8}" destId="{FBE7F4D9-5B3A-4098-9732-DB0E71C863BD}" srcOrd="1" destOrd="0" presId="urn:microsoft.com/office/officeart/2005/8/layout/hList7"/>
    <dgm:cxn modelId="{F5177542-BEEF-486F-95AE-7A18BF6D8D15}" type="presParOf" srcId="{4CCF8120-544C-4463-B2A9-A1DC14CDB0A8}" destId="{5C668579-4BE8-4F84-B23F-65A8DC4B494C}" srcOrd="2" destOrd="0" presId="urn:microsoft.com/office/officeart/2005/8/layout/hList7"/>
    <dgm:cxn modelId="{D334D317-A1A5-4D68-B9EC-1B2AF785C3D8}" type="presParOf" srcId="{4CCF8120-544C-4463-B2A9-A1DC14CDB0A8}" destId="{88B0E478-4006-44F8-BD2C-BF07894B9EE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2AF408-94E1-4655-B438-32DFDBA6C545}" type="doc">
      <dgm:prSet loTypeId="urn:microsoft.com/office/officeart/2005/8/layout/hProcess7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3640F9B0-3921-4F57-94E6-51641DA28521}">
      <dgm:prSet phldrT="[Texto]"/>
      <dgm:spPr/>
      <dgm:t>
        <a:bodyPr/>
        <a:lstStyle/>
        <a:p>
          <a:endParaRPr lang="es-EC" b="1" dirty="0">
            <a:solidFill>
              <a:schemeClr val="tx1"/>
            </a:solidFill>
          </a:endParaRPr>
        </a:p>
      </dgm:t>
    </dgm:pt>
    <dgm:pt modelId="{B510CB38-1F4B-440E-91F5-7F521275A2AF}" type="parTrans" cxnId="{5C733D79-28EA-4C4B-8A62-871E085E20CB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3511B882-D41D-4E4B-A504-B8CE6C99F0F5}" type="sibTrans" cxnId="{5C733D79-28EA-4C4B-8A62-871E085E20CB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FC89E6E6-19B0-4F09-9939-A326AC10EB69}">
      <dgm:prSet phldrT="[Texto]" custT="1"/>
      <dgm:spPr/>
      <dgm:t>
        <a:bodyPr/>
        <a:lstStyle/>
        <a:p>
          <a:r>
            <a:rPr lang="es-EC" sz="1700" b="1" i="0" u="none" dirty="0">
              <a:solidFill>
                <a:schemeClr val="tx1"/>
              </a:solidFill>
            </a:rPr>
            <a:t>Muestreo  de circulación viral</a:t>
          </a:r>
        </a:p>
        <a:p>
          <a:r>
            <a:rPr lang="es-EC" sz="1900" b="0" i="0" u="none" dirty="0">
              <a:solidFill>
                <a:schemeClr val="tx1"/>
              </a:solidFill>
            </a:rPr>
            <a:t>Manabí  703</a:t>
          </a:r>
        </a:p>
        <a:p>
          <a:r>
            <a:rPr lang="es-EC" sz="1900" b="0" i="0" u="none" dirty="0">
              <a:solidFill>
                <a:schemeClr val="tx1"/>
              </a:solidFill>
            </a:rPr>
            <a:t>Santo Domingo: 103</a:t>
          </a:r>
          <a:endParaRPr lang="es-EC" sz="1900" b="0" dirty="0">
            <a:solidFill>
              <a:schemeClr val="tx1"/>
            </a:solidFill>
          </a:endParaRPr>
        </a:p>
      </dgm:t>
    </dgm:pt>
    <dgm:pt modelId="{AA950F3F-719C-408F-9B25-B6695ADEF162}" type="parTrans" cxnId="{FDBAFE44-E69C-4B55-8A4A-A76EDB5ED6B9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745FD1DF-1380-4755-A218-8103280765C9}" type="sibTrans" cxnId="{FDBAFE44-E69C-4B55-8A4A-A76EDB5ED6B9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0DC488EF-E39A-4FD1-89BE-5FD3FD47DAAD}">
      <dgm:prSet phldrT="[Texto]"/>
      <dgm:spPr/>
      <dgm:t>
        <a:bodyPr/>
        <a:lstStyle/>
        <a:p>
          <a:endParaRPr lang="es-EC" b="1" dirty="0">
            <a:solidFill>
              <a:schemeClr val="tx1"/>
            </a:solidFill>
          </a:endParaRPr>
        </a:p>
      </dgm:t>
    </dgm:pt>
    <dgm:pt modelId="{E0AF5427-6239-420B-9BE5-B8F9E2C287A3}" type="parTrans" cxnId="{8338CEC2-DF96-4105-BD86-8A6096F2B2F3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F6A626CF-4FAB-4B33-B4D7-4EDAF5983B0A}" type="sibTrans" cxnId="{8338CEC2-DF96-4105-BD86-8A6096F2B2F3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2B334F6B-189C-4CCB-89DF-810144D29C0E}">
      <dgm:prSet phldrT="[Texto]" custT="1"/>
      <dgm:spPr/>
      <dgm:t>
        <a:bodyPr/>
        <a:lstStyle/>
        <a:p>
          <a:r>
            <a:rPr lang="es-EC" sz="1900" b="1" i="0" u="none" dirty="0">
              <a:solidFill>
                <a:schemeClr val="tx1"/>
              </a:solidFill>
            </a:rPr>
            <a:t>Vesiculares positivas</a:t>
          </a:r>
        </a:p>
        <a:p>
          <a:r>
            <a:rPr lang="es-EC" sz="1900" b="0" dirty="0">
              <a:solidFill>
                <a:schemeClr val="tx1"/>
              </a:solidFill>
            </a:rPr>
            <a:t>Manabí 0</a:t>
          </a:r>
        </a:p>
        <a:p>
          <a:r>
            <a:rPr lang="es-EC" sz="1900" b="0" dirty="0">
              <a:solidFill>
                <a:schemeClr val="tx1"/>
              </a:solidFill>
            </a:rPr>
            <a:t>Santo Domingo 111</a:t>
          </a:r>
        </a:p>
      </dgm:t>
    </dgm:pt>
    <dgm:pt modelId="{3A1CADEF-8DE0-4FC7-BC3B-D79FB3954954}" type="parTrans" cxnId="{05B11089-2691-4314-A81B-AE5348FD7326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4D4FFFB3-79D9-40FC-B134-D0D59E958838}" type="sibTrans" cxnId="{05B11089-2691-4314-A81B-AE5348FD7326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FB236A40-A091-4F08-B5B3-EB58C2B547EF}">
      <dgm:prSet phldrT="[Texto]"/>
      <dgm:spPr/>
      <dgm:t>
        <a:bodyPr/>
        <a:lstStyle/>
        <a:p>
          <a:endParaRPr lang="es-EC" b="1" dirty="0">
            <a:solidFill>
              <a:schemeClr val="tx1"/>
            </a:solidFill>
          </a:endParaRPr>
        </a:p>
      </dgm:t>
    </dgm:pt>
    <dgm:pt modelId="{066D3300-8D4C-429C-AD05-FF6FCCA2C0B7}" type="parTrans" cxnId="{DC31BD27-C369-4A17-8663-66C2A4A76E2D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B1FAF59D-C1AB-42A6-81FD-B710007565DB}" type="sibTrans" cxnId="{DC31BD27-C369-4A17-8663-66C2A4A76E2D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16E8785D-945B-4B3C-B5DD-1A0CB2BDCCBA}">
      <dgm:prSet phldrT="[Texto]" custT="1"/>
      <dgm:spPr/>
      <dgm:t>
        <a:bodyPr/>
        <a:lstStyle/>
        <a:p>
          <a:pPr algn="just"/>
          <a:r>
            <a:rPr lang="es-EC" sz="1900" b="1" i="0" u="none" dirty="0">
              <a:solidFill>
                <a:schemeClr val="tx1"/>
              </a:solidFill>
            </a:rPr>
            <a:t>Notificación positivas vesiculares cerradas</a:t>
          </a:r>
        </a:p>
        <a:p>
          <a:pPr algn="l"/>
          <a:r>
            <a:rPr lang="es-EC" sz="1900" b="0" dirty="0">
              <a:solidFill>
                <a:schemeClr val="tx1"/>
              </a:solidFill>
            </a:rPr>
            <a:t>Manabí 0</a:t>
          </a:r>
        </a:p>
      </dgm:t>
    </dgm:pt>
    <dgm:pt modelId="{3339BFD6-4852-4BD5-894C-F6CF1C2D682C}" type="parTrans" cxnId="{9BF6EDE6-3418-4E70-B3EC-60395BA0A89B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45D08DD0-5477-4DC0-9B62-FAA4C9BFBA25}" type="sibTrans" cxnId="{9BF6EDE6-3418-4E70-B3EC-60395BA0A89B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576F4D12-CABB-4C03-BFC9-76FD1CED0131}">
      <dgm:prSet custT="1"/>
      <dgm:spPr/>
      <dgm:t>
        <a:bodyPr/>
        <a:lstStyle/>
        <a:p>
          <a:pPr algn="l"/>
          <a:r>
            <a:rPr lang="es-EC" sz="1900" b="0" dirty="0">
              <a:solidFill>
                <a:schemeClr val="tx1"/>
              </a:solidFill>
            </a:rPr>
            <a:t>Santo Domingo 110</a:t>
          </a:r>
        </a:p>
      </dgm:t>
    </dgm:pt>
    <dgm:pt modelId="{B512D591-9B02-46F9-B901-9E8A78B24310}" type="parTrans" cxnId="{5615E61A-50A7-4291-8E2E-3444B92A0552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4023BCCD-D67E-41E9-B63C-6C15B4AD8777}" type="sibTrans" cxnId="{5615E61A-50A7-4291-8E2E-3444B92A0552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57CA074D-A160-4F28-B843-6BB910F97D07}" type="pres">
      <dgm:prSet presAssocID="{9B2AF408-94E1-4655-B438-32DFDBA6C545}" presName="Name0" presStyleCnt="0">
        <dgm:presLayoutVars>
          <dgm:dir/>
          <dgm:animLvl val="lvl"/>
          <dgm:resizeHandles val="exact"/>
        </dgm:presLayoutVars>
      </dgm:prSet>
      <dgm:spPr/>
    </dgm:pt>
    <dgm:pt modelId="{A6235A32-217C-47EA-B523-9B2FA98E6ED9}" type="pres">
      <dgm:prSet presAssocID="{3640F9B0-3921-4F57-94E6-51641DA28521}" presName="compositeNode" presStyleCnt="0">
        <dgm:presLayoutVars>
          <dgm:bulletEnabled val="1"/>
        </dgm:presLayoutVars>
      </dgm:prSet>
      <dgm:spPr/>
    </dgm:pt>
    <dgm:pt modelId="{DBDD0A27-190A-45CE-80A4-E81FC7D9581D}" type="pres">
      <dgm:prSet presAssocID="{3640F9B0-3921-4F57-94E6-51641DA28521}" presName="bgRect" presStyleLbl="node1" presStyleIdx="0" presStyleCnt="3"/>
      <dgm:spPr/>
    </dgm:pt>
    <dgm:pt modelId="{E19B83CB-8C1B-4953-9817-081B3754C06E}" type="pres">
      <dgm:prSet presAssocID="{3640F9B0-3921-4F57-94E6-51641DA28521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CF5AD3AE-AF35-4D9A-B9C5-6486DFE13D48}" type="pres">
      <dgm:prSet presAssocID="{3640F9B0-3921-4F57-94E6-51641DA28521}" presName="childNode" presStyleLbl="node1" presStyleIdx="0" presStyleCnt="3">
        <dgm:presLayoutVars>
          <dgm:bulletEnabled val="1"/>
        </dgm:presLayoutVars>
      </dgm:prSet>
      <dgm:spPr/>
    </dgm:pt>
    <dgm:pt modelId="{501CE0C0-A1A2-4208-8842-66D90CA97DF6}" type="pres">
      <dgm:prSet presAssocID="{3511B882-D41D-4E4B-A504-B8CE6C99F0F5}" presName="hSp" presStyleCnt="0"/>
      <dgm:spPr/>
    </dgm:pt>
    <dgm:pt modelId="{8BDDE547-9A06-4997-B3AF-49605BF05030}" type="pres">
      <dgm:prSet presAssocID="{3511B882-D41D-4E4B-A504-B8CE6C99F0F5}" presName="vProcSp" presStyleCnt="0"/>
      <dgm:spPr/>
    </dgm:pt>
    <dgm:pt modelId="{21FF51A0-8B42-4FDF-95C4-191AEA437C87}" type="pres">
      <dgm:prSet presAssocID="{3511B882-D41D-4E4B-A504-B8CE6C99F0F5}" presName="vSp1" presStyleCnt="0"/>
      <dgm:spPr/>
    </dgm:pt>
    <dgm:pt modelId="{F7F1DE8E-BD30-47FC-9249-945F833C690A}" type="pres">
      <dgm:prSet presAssocID="{3511B882-D41D-4E4B-A504-B8CE6C99F0F5}" presName="simulatedConn" presStyleLbl="solidFgAcc1" presStyleIdx="0" presStyleCnt="2"/>
      <dgm:spPr/>
    </dgm:pt>
    <dgm:pt modelId="{E697F718-5BA6-4A5F-8970-607ABCB4ABDE}" type="pres">
      <dgm:prSet presAssocID="{3511B882-D41D-4E4B-A504-B8CE6C99F0F5}" presName="vSp2" presStyleCnt="0"/>
      <dgm:spPr/>
    </dgm:pt>
    <dgm:pt modelId="{1490612E-CD60-4351-B816-DBED4CB939B1}" type="pres">
      <dgm:prSet presAssocID="{3511B882-D41D-4E4B-A504-B8CE6C99F0F5}" presName="sibTrans" presStyleCnt="0"/>
      <dgm:spPr/>
    </dgm:pt>
    <dgm:pt modelId="{1FC569DD-9A7E-4665-8816-8F0B538132E2}" type="pres">
      <dgm:prSet presAssocID="{0DC488EF-E39A-4FD1-89BE-5FD3FD47DAAD}" presName="compositeNode" presStyleCnt="0">
        <dgm:presLayoutVars>
          <dgm:bulletEnabled val="1"/>
        </dgm:presLayoutVars>
      </dgm:prSet>
      <dgm:spPr/>
    </dgm:pt>
    <dgm:pt modelId="{50C3249C-A27A-4743-B928-996C34F6B716}" type="pres">
      <dgm:prSet presAssocID="{0DC488EF-E39A-4FD1-89BE-5FD3FD47DAAD}" presName="bgRect" presStyleLbl="node1" presStyleIdx="1" presStyleCnt="3"/>
      <dgm:spPr/>
    </dgm:pt>
    <dgm:pt modelId="{98AAFDD0-BD70-4548-A4BA-6BC0DD295573}" type="pres">
      <dgm:prSet presAssocID="{0DC488EF-E39A-4FD1-89BE-5FD3FD47DAAD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AE0740F9-88BA-4C84-8E99-EE024EC3741F}" type="pres">
      <dgm:prSet presAssocID="{0DC488EF-E39A-4FD1-89BE-5FD3FD47DAAD}" presName="childNode" presStyleLbl="node1" presStyleIdx="1" presStyleCnt="3">
        <dgm:presLayoutVars>
          <dgm:bulletEnabled val="1"/>
        </dgm:presLayoutVars>
      </dgm:prSet>
      <dgm:spPr/>
    </dgm:pt>
    <dgm:pt modelId="{2558B77C-7A92-4E7C-AB9A-C2E558DB326E}" type="pres">
      <dgm:prSet presAssocID="{F6A626CF-4FAB-4B33-B4D7-4EDAF5983B0A}" presName="hSp" presStyleCnt="0"/>
      <dgm:spPr/>
    </dgm:pt>
    <dgm:pt modelId="{49B0796B-78AB-4AD3-BBB1-583F2C53C22D}" type="pres">
      <dgm:prSet presAssocID="{F6A626CF-4FAB-4B33-B4D7-4EDAF5983B0A}" presName="vProcSp" presStyleCnt="0"/>
      <dgm:spPr/>
    </dgm:pt>
    <dgm:pt modelId="{B2C1D7D4-5B66-4BC9-8525-C4B9F9F6FCA1}" type="pres">
      <dgm:prSet presAssocID="{F6A626CF-4FAB-4B33-B4D7-4EDAF5983B0A}" presName="vSp1" presStyleCnt="0"/>
      <dgm:spPr/>
    </dgm:pt>
    <dgm:pt modelId="{7CB799FB-83C8-48C5-9534-99F6DDA94809}" type="pres">
      <dgm:prSet presAssocID="{F6A626CF-4FAB-4B33-B4D7-4EDAF5983B0A}" presName="simulatedConn" presStyleLbl="solidFgAcc1" presStyleIdx="1" presStyleCnt="2"/>
      <dgm:spPr/>
    </dgm:pt>
    <dgm:pt modelId="{6E4049AF-52FD-43D1-8C4F-086A139BC67D}" type="pres">
      <dgm:prSet presAssocID="{F6A626CF-4FAB-4B33-B4D7-4EDAF5983B0A}" presName="vSp2" presStyleCnt="0"/>
      <dgm:spPr/>
    </dgm:pt>
    <dgm:pt modelId="{A40ED34A-2C7E-480D-AC5B-0F18A3CDEDFE}" type="pres">
      <dgm:prSet presAssocID="{F6A626CF-4FAB-4B33-B4D7-4EDAF5983B0A}" presName="sibTrans" presStyleCnt="0"/>
      <dgm:spPr/>
    </dgm:pt>
    <dgm:pt modelId="{AD90EF6B-6A56-4AAC-8037-D503A8C6A5E6}" type="pres">
      <dgm:prSet presAssocID="{FB236A40-A091-4F08-B5B3-EB58C2B547EF}" presName="compositeNode" presStyleCnt="0">
        <dgm:presLayoutVars>
          <dgm:bulletEnabled val="1"/>
        </dgm:presLayoutVars>
      </dgm:prSet>
      <dgm:spPr/>
    </dgm:pt>
    <dgm:pt modelId="{5EBE20C4-14A3-4ACC-8D81-049818E91088}" type="pres">
      <dgm:prSet presAssocID="{FB236A40-A091-4F08-B5B3-EB58C2B547EF}" presName="bgRect" presStyleLbl="node1" presStyleIdx="2" presStyleCnt="3"/>
      <dgm:spPr/>
    </dgm:pt>
    <dgm:pt modelId="{4DF2EF36-A967-47AC-B5A5-5ECBAAD404B4}" type="pres">
      <dgm:prSet presAssocID="{FB236A40-A091-4F08-B5B3-EB58C2B547E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093770CB-CDF8-40E7-9F53-B479D95BCEB8}" type="pres">
      <dgm:prSet presAssocID="{FB236A40-A091-4F08-B5B3-EB58C2B547E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5615E61A-50A7-4291-8E2E-3444B92A0552}" srcId="{FB236A40-A091-4F08-B5B3-EB58C2B547EF}" destId="{576F4D12-CABB-4C03-BFC9-76FD1CED0131}" srcOrd="1" destOrd="0" parTransId="{B512D591-9B02-46F9-B901-9E8A78B24310}" sibTransId="{4023BCCD-D67E-41E9-B63C-6C15B4AD8777}"/>
    <dgm:cxn modelId="{92C80625-902A-4663-98B4-FD00B63DC58A}" type="presOf" srcId="{0DC488EF-E39A-4FD1-89BE-5FD3FD47DAAD}" destId="{98AAFDD0-BD70-4548-A4BA-6BC0DD295573}" srcOrd="1" destOrd="0" presId="urn:microsoft.com/office/officeart/2005/8/layout/hProcess7"/>
    <dgm:cxn modelId="{DC31BD27-C369-4A17-8663-66C2A4A76E2D}" srcId="{9B2AF408-94E1-4655-B438-32DFDBA6C545}" destId="{FB236A40-A091-4F08-B5B3-EB58C2B547EF}" srcOrd="2" destOrd="0" parTransId="{066D3300-8D4C-429C-AD05-FF6FCCA2C0B7}" sibTransId="{B1FAF59D-C1AB-42A6-81FD-B710007565DB}"/>
    <dgm:cxn modelId="{4496B92A-F0B7-4C98-AE9D-A877AD9D2DAC}" type="presOf" srcId="{0DC488EF-E39A-4FD1-89BE-5FD3FD47DAAD}" destId="{50C3249C-A27A-4743-B928-996C34F6B716}" srcOrd="0" destOrd="0" presId="urn:microsoft.com/office/officeart/2005/8/layout/hProcess7"/>
    <dgm:cxn modelId="{FEA46F31-9904-448E-BF68-291CDABFC06D}" type="presOf" srcId="{576F4D12-CABB-4C03-BFC9-76FD1CED0131}" destId="{093770CB-CDF8-40E7-9F53-B479D95BCEB8}" srcOrd="0" destOrd="1" presId="urn:microsoft.com/office/officeart/2005/8/layout/hProcess7"/>
    <dgm:cxn modelId="{FDBAFE44-E69C-4B55-8A4A-A76EDB5ED6B9}" srcId="{3640F9B0-3921-4F57-94E6-51641DA28521}" destId="{FC89E6E6-19B0-4F09-9939-A326AC10EB69}" srcOrd="0" destOrd="0" parTransId="{AA950F3F-719C-408F-9B25-B6695ADEF162}" sibTransId="{745FD1DF-1380-4755-A218-8103280765C9}"/>
    <dgm:cxn modelId="{DF128B46-27FA-4EAE-8D1C-2B41B9F18937}" type="presOf" srcId="{9B2AF408-94E1-4655-B438-32DFDBA6C545}" destId="{57CA074D-A160-4F28-B843-6BB910F97D07}" srcOrd="0" destOrd="0" presId="urn:microsoft.com/office/officeart/2005/8/layout/hProcess7"/>
    <dgm:cxn modelId="{3E616249-1ADF-43D5-8678-3CE241DB759D}" type="presOf" srcId="{FB236A40-A091-4F08-B5B3-EB58C2B547EF}" destId="{4DF2EF36-A967-47AC-B5A5-5ECBAAD404B4}" srcOrd="1" destOrd="0" presId="urn:microsoft.com/office/officeart/2005/8/layout/hProcess7"/>
    <dgm:cxn modelId="{4FBF1A4A-A2F8-444F-BAC7-10E7FB006ADA}" type="presOf" srcId="{FC89E6E6-19B0-4F09-9939-A326AC10EB69}" destId="{CF5AD3AE-AF35-4D9A-B9C5-6486DFE13D48}" srcOrd="0" destOrd="0" presId="urn:microsoft.com/office/officeart/2005/8/layout/hProcess7"/>
    <dgm:cxn modelId="{5C733D79-28EA-4C4B-8A62-871E085E20CB}" srcId="{9B2AF408-94E1-4655-B438-32DFDBA6C545}" destId="{3640F9B0-3921-4F57-94E6-51641DA28521}" srcOrd="0" destOrd="0" parTransId="{B510CB38-1F4B-440E-91F5-7F521275A2AF}" sibTransId="{3511B882-D41D-4E4B-A504-B8CE6C99F0F5}"/>
    <dgm:cxn modelId="{A5FEE55A-FA4D-4A1D-A169-EDF9BD5D0282}" type="presOf" srcId="{3640F9B0-3921-4F57-94E6-51641DA28521}" destId="{E19B83CB-8C1B-4953-9817-081B3754C06E}" srcOrd="1" destOrd="0" presId="urn:microsoft.com/office/officeart/2005/8/layout/hProcess7"/>
    <dgm:cxn modelId="{E96C377C-D1E3-47EE-9FC2-E9207D3D1B44}" type="presOf" srcId="{2B334F6B-189C-4CCB-89DF-810144D29C0E}" destId="{AE0740F9-88BA-4C84-8E99-EE024EC3741F}" srcOrd="0" destOrd="0" presId="urn:microsoft.com/office/officeart/2005/8/layout/hProcess7"/>
    <dgm:cxn modelId="{05B11089-2691-4314-A81B-AE5348FD7326}" srcId="{0DC488EF-E39A-4FD1-89BE-5FD3FD47DAAD}" destId="{2B334F6B-189C-4CCB-89DF-810144D29C0E}" srcOrd="0" destOrd="0" parTransId="{3A1CADEF-8DE0-4FC7-BC3B-D79FB3954954}" sibTransId="{4D4FFFB3-79D9-40FC-B134-D0D59E958838}"/>
    <dgm:cxn modelId="{F61A94B6-F9CE-464A-AA06-5330DAC8CADD}" type="presOf" srcId="{FB236A40-A091-4F08-B5B3-EB58C2B547EF}" destId="{5EBE20C4-14A3-4ACC-8D81-049818E91088}" srcOrd="0" destOrd="0" presId="urn:microsoft.com/office/officeart/2005/8/layout/hProcess7"/>
    <dgm:cxn modelId="{8338CEC2-DF96-4105-BD86-8A6096F2B2F3}" srcId="{9B2AF408-94E1-4655-B438-32DFDBA6C545}" destId="{0DC488EF-E39A-4FD1-89BE-5FD3FD47DAAD}" srcOrd="1" destOrd="0" parTransId="{E0AF5427-6239-420B-9BE5-B8F9E2C287A3}" sibTransId="{F6A626CF-4FAB-4B33-B4D7-4EDAF5983B0A}"/>
    <dgm:cxn modelId="{9BF6EDE6-3418-4E70-B3EC-60395BA0A89B}" srcId="{FB236A40-A091-4F08-B5B3-EB58C2B547EF}" destId="{16E8785D-945B-4B3C-B5DD-1A0CB2BDCCBA}" srcOrd="0" destOrd="0" parTransId="{3339BFD6-4852-4BD5-894C-F6CF1C2D682C}" sibTransId="{45D08DD0-5477-4DC0-9B62-FAA4C9BFBA25}"/>
    <dgm:cxn modelId="{6F9289ED-FE84-4BD9-9173-AFE998F5084C}" type="presOf" srcId="{3640F9B0-3921-4F57-94E6-51641DA28521}" destId="{DBDD0A27-190A-45CE-80A4-E81FC7D9581D}" srcOrd="0" destOrd="0" presId="urn:microsoft.com/office/officeart/2005/8/layout/hProcess7"/>
    <dgm:cxn modelId="{377EFCF9-9B91-470B-85EE-912F149EF26C}" type="presOf" srcId="{16E8785D-945B-4B3C-B5DD-1A0CB2BDCCBA}" destId="{093770CB-CDF8-40E7-9F53-B479D95BCEB8}" srcOrd="0" destOrd="0" presId="urn:microsoft.com/office/officeart/2005/8/layout/hProcess7"/>
    <dgm:cxn modelId="{4EF04334-A8ED-4B8A-A940-56562532CCAE}" type="presParOf" srcId="{57CA074D-A160-4F28-B843-6BB910F97D07}" destId="{A6235A32-217C-47EA-B523-9B2FA98E6ED9}" srcOrd="0" destOrd="0" presId="urn:microsoft.com/office/officeart/2005/8/layout/hProcess7"/>
    <dgm:cxn modelId="{9874D962-6654-4687-87EF-7176D573E357}" type="presParOf" srcId="{A6235A32-217C-47EA-B523-9B2FA98E6ED9}" destId="{DBDD0A27-190A-45CE-80A4-E81FC7D9581D}" srcOrd="0" destOrd="0" presId="urn:microsoft.com/office/officeart/2005/8/layout/hProcess7"/>
    <dgm:cxn modelId="{172EF34D-67AA-4EB9-B6AA-46E5344F3F05}" type="presParOf" srcId="{A6235A32-217C-47EA-B523-9B2FA98E6ED9}" destId="{E19B83CB-8C1B-4953-9817-081B3754C06E}" srcOrd="1" destOrd="0" presId="urn:microsoft.com/office/officeart/2005/8/layout/hProcess7"/>
    <dgm:cxn modelId="{1B81CA54-1303-4DAF-9C68-CE7745CCDE92}" type="presParOf" srcId="{A6235A32-217C-47EA-B523-9B2FA98E6ED9}" destId="{CF5AD3AE-AF35-4D9A-B9C5-6486DFE13D48}" srcOrd="2" destOrd="0" presId="urn:microsoft.com/office/officeart/2005/8/layout/hProcess7"/>
    <dgm:cxn modelId="{85680F45-C57B-4476-8E0B-30BA313321DE}" type="presParOf" srcId="{57CA074D-A160-4F28-B843-6BB910F97D07}" destId="{501CE0C0-A1A2-4208-8842-66D90CA97DF6}" srcOrd="1" destOrd="0" presId="urn:microsoft.com/office/officeart/2005/8/layout/hProcess7"/>
    <dgm:cxn modelId="{010E0A43-8434-426A-886D-547CF17F0FEE}" type="presParOf" srcId="{57CA074D-A160-4F28-B843-6BB910F97D07}" destId="{8BDDE547-9A06-4997-B3AF-49605BF05030}" srcOrd="2" destOrd="0" presId="urn:microsoft.com/office/officeart/2005/8/layout/hProcess7"/>
    <dgm:cxn modelId="{C3AAB878-B22C-4C3A-877B-E563CD1CF119}" type="presParOf" srcId="{8BDDE547-9A06-4997-B3AF-49605BF05030}" destId="{21FF51A0-8B42-4FDF-95C4-191AEA437C87}" srcOrd="0" destOrd="0" presId="urn:microsoft.com/office/officeart/2005/8/layout/hProcess7"/>
    <dgm:cxn modelId="{62C8AD7C-BEA4-4BEB-A9FD-B76D5D2272A5}" type="presParOf" srcId="{8BDDE547-9A06-4997-B3AF-49605BF05030}" destId="{F7F1DE8E-BD30-47FC-9249-945F833C690A}" srcOrd="1" destOrd="0" presId="urn:microsoft.com/office/officeart/2005/8/layout/hProcess7"/>
    <dgm:cxn modelId="{8CB9F53B-1BC9-4979-B1E0-608207B5EBE9}" type="presParOf" srcId="{8BDDE547-9A06-4997-B3AF-49605BF05030}" destId="{E697F718-5BA6-4A5F-8970-607ABCB4ABDE}" srcOrd="2" destOrd="0" presId="urn:microsoft.com/office/officeart/2005/8/layout/hProcess7"/>
    <dgm:cxn modelId="{C7FF3DD2-13B9-4F20-849A-4B57B00FC080}" type="presParOf" srcId="{57CA074D-A160-4F28-B843-6BB910F97D07}" destId="{1490612E-CD60-4351-B816-DBED4CB939B1}" srcOrd="3" destOrd="0" presId="urn:microsoft.com/office/officeart/2005/8/layout/hProcess7"/>
    <dgm:cxn modelId="{17A2EE29-FF21-467E-8A6F-F536A756D50D}" type="presParOf" srcId="{57CA074D-A160-4F28-B843-6BB910F97D07}" destId="{1FC569DD-9A7E-4665-8816-8F0B538132E2}" srcOrd="4" destOrd="0" presId="urn:microsoft.com/office/officeart/2005/8/layout/hProcess7"/>
    <dgm:cxn modelId="{0FC9643A-1FCD-4859-B391-03A3AA106939}" type="presParOf" srcId="{1FC569DD-9A7E-4665-8816-8F0B538132E2}" destId="{50C3249C-A27A-4743-B928-996C34F6B716}" srcOrd="0" destOrd="0" presId="urn:microsoft.com/office/officeart/2005/8/layout/hProcess7"/>
    <dgm:cxn modelId="{FD2C1339-B478-4472-B0C9-0D3A1C0F4810}" type="presParOf" srcId="{1FC569DD-9A7E-4665-8816-8F0B538132E2}" destId="{98AAFDD0-BD70-4548-A4BA-6BC0DD295573}" srcOrd="1" destOrd="0" presId="urn:microsoft.com/office/officeart/2005/8/layout/hProcess7"/>
    <dgm:cxn modelId="{3E7F2058-4610-442A-93AF-FC85C4EBA980}" type="presParOf" srcId="{1FC569DD-9A7E-4665-8816-8F0B538132E2}" destId="{AE0740F9-88BA-4C84-8E99-EE024EC3741F}" srcOrd="2" destOrd="0" presId="urn:microsoft.com/office/officeart/2005/8/layout/hProcess7"/>
    <dgm:cxn modelId="{76B297CD-65FC-42C0-BEE6-C260E823D0AC}" type="presParOf" srcId="{57CA074D-A160-4F28-B843-6BB910F97D07}" destId="{2558B77C-7A92-4E7C-AB9A-C2E558DB326E}" srcOrd="5" destOrd="0" presId="urn:microsoft.com/office/officeart/2005/8/layout/hProcess7"/>
    <dgm:cxn modelId="{341174C0-2216-4F89-99F9-92C8861459E3}" type="presParOf" srcId="{57CA074D-A160-4F28-B843-6BB910F97D07}" destId="{49B0796B-78AB-4AD3-BBB1-583F2C53C22D}" srcOrd="6" destOrd="0" presId="urn:microsoft.com/office/officeart/2005/8/layout/hProcess7"/>
    <dgm:cxn modelId="{8C9C47B9-975B-4236-B781-A6B8500D8DD6}" type="presParOf" srcId="{49B0796B-78AB-4AD3-BBB1-583F2C53C22D}" destId="{B2C1D7D4-5B66-4BC9-8525-C4B9F9F6FCA1}" srcOrd="0" destOrd="0" presId="urn:microsoft.com/office/officeart/2005/8/layout/hProcess7"/>
    <dgm:cxn modelId="{36342E89-4416-409D-A1A9-63A1BFAA9D39}" type="presParOf" srcId="{49B0796B-78AB-4AD3-BBB1-583F2C53C22D}" destId="{7CB799FB-83C8-48C5-9534-99F6DDA94809}" srcOrd="1" destOrd="0" presId="urn:microsoft.com/office/officeart/2005/8/layout/hProcess7"/>
    <dgm:cxn modelId="{CAA9433C-8FD5-495E-9D15-D931574558C1}" type="presParOf" srcId="{49B0796B-78AB-4AD3-BBB1-583F2C53C22D}" destId="{6E4049AF-52FD-43D1-8C4F-086A139BC67D}" srcOrd="2" destOrd="0" presId="urn:microsoft.com/office/officeart/2005/8/layout/hProcess7"/>
    <dgm:cxn modelId="{1B8D0F8A-1E20-4B70-A3A8-83AE7C8429F6}" type="presParOf" srcId="{57CA074D-A160-4F28-B843-6BB910F97D07}" destId="{A40ED34A-2C7E-480D-AC5B-0F18A3CDEDFE}" srcOrd="7" destOrd="0" presId="urn:microsoft.com/office/officeart/2005/8/layout/hProcess7"/>
    <dgm:cxn modelId="{CE8F05CB-8B31-4991-8AC5-5490F27E5E5B}" type="presParOf" srcId="{57CA074D-A160-4F28-B843-6BB910F97D07}" destId="{AD90EF6B-6A56-4AAC-8037-D503A8C6A5E6}" srcOrd="8" destOrd="0" presId="urn:microsoft.com/office/officeart/2005/8/layout/hProcess7"/>
    <dgm:cxn modelId="{71306D46-6C37-406C-8251-BBA240045910}" type="presParOf" srcId="{AD90EF6B-6A56-4AAC-8037-D503A8C6A5E6}" destId="{5EBE20C4-14A3-4ACC-8D81-049818E91088}" srcOrd="0" destOrd="0" presId="urn:microsoft.com/office/officeart/2005/8/layout/hProcess7"/>
    <dgm:cxn modelId="{621ABCF7-77AF-41BD-ACFC-1AC1119EF00E}" type="presParOf" srcId="{AD90EF6B-6A56-4AAC-8037-D503A8C6A5E6}" destId="{4DF2EF36-A967-47AC-B5A5-5ECBAAD404B4}" srcOrd="1" destOrd="0" presId="urn:microsoft.com/office/officeart/2005/8/layout/hProcess7"/>
    <dgm:cxn modelId="{A4AFBC89-FF96-49A5-9B77-40716F2524E5}" type="presParOf" srcId="{AD90EF6B-6A56-4AAC-8037-D503A8C6A5E6}" destId="{093770CB-CDF8-40E7-9F53-B479D95BCEB8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2AF408-94E1-4655-B438-32DFDBA6C545}" type="doc">
      <dgm:prSet loTypeId="urn:microsoft.com/office/officeart/2005/8/layout/hProcess7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3640F9B0-3921-4F57-94E6-51641DA28521}">
      <dgm:prSet phldrT="[Texto]" custT="1"/>
      <dgm:spPr/>
      <dgm:t>
        <a:bodyPr/>
        <a:lstStyle/>
        <a:p>
          <a:endParaRPr lang="es-EC" sz="3000" dirty="0"/>
        </a:p>
      </dgm:t>
    </dgm:pt>
    <dgm:pt modelId="{B510CB38-1F4B-440E-91F5-7F521275A2AF}" type="parTrans" cxnId="{5C733D79-28EA-4C4B-8A62-871E085E20CB}">
      <dgm:prSet/>
      <dgm:spPr/>
      <dgm:t>
        <a:bodyPr/>
        <a:lstStyle/>
        <a:p>
          <a:endParaRPr lang="es-EC"/>
        </a:p>
      </dgm:t>
    </dgm:pt>
    <dgm:pt modelId="{3511B882-D41D-4E4B-A504-B8CE6C99F0F5}" type="sibTrans" cxnId="{5C733D79-28EA-4C4B-8A62-871E085E20CB}">
      <dgm:prSet/>
      <dgm:spPr/>
      <dgm:t>
        <a:bodyPr/>
        <a:lstStyle/>
        <a:p>
          <a:endParaRPr lang="es-EC"/>
        </a:p>
      </dgm:t>
    </dgm:pt>
    <dgm:pt modelId="{FC89E6E6-19B0-4F09-9939-A326AC10EB69}">
      <dgm:prSet phldrT="[Texto]"/>
      <dgm:spPr/>
      <dgm:t>
        <a:bodyPr/>
        <a:lstStyle/>
        <a:p>
          <a:r>
            <a:rPr lang="es-EC" b="1" i="0" u="none" dirty="0"/>
            <a:t>Seguimiento a visitas técnicas</a:t>
          </a:r>
        </a:p>
        <a:p>
          <a:endParaRPr lang="es-EC" b="0" i="0" u="none" dirty="0"/>
        </a:p>
        <a:p>
          <a:r>
            <a:rPr lang="es-EC" b="0" i="0" u="none" dirty="0"/>
            <a:t>Manabí  519</a:t>
          </a:r>
        </a:p>
        <a:p>
          <a:r>
            <a:rPr lang="es-EC" b="0" i="0" u="none" dirty="0"/>
            <a:t>Santo Domingo 571</a:t>
          </a:r>
          <a:endParaRPr lang="es-EC" dirty="0"/>
        </a:p>
      </dgm:t>
    </dgm:pt>
    <dgm:pt modelId="{AA950F3F-719C-408F-9B25-B6695ADEF162}" type="parTrans" cxnId="{FDBAFE44-E69C-4B55-8A4A-A76EDB5ED6B9}">
      <dgm:prSet/>
      <dgm:spPr/>
      <dgm:t>
        <a:bodyPr/>
        <a:lstStyle/>
        <a:p>
          <a:endParaRPr lang="es-EC"/>
        </a:p>
      </dgm:t>
    </dgm:pt>
    <dgm:pt modelId="{745FD1DF-1380-4755-A218-8103280765C9}" type="sibTrans" cxnId="{FDBAFE44-E69C-4B55-8A4A-A76EDB5ED6B9}">
      <dgm:prSet/>
      <dgm:spPr/>
      <dgm:t>
        <a:bodyPr/>
        <a:lstStyle/>
        <a:p>
          <a:endParaRPr lang="es-EC"/>
        </a:p>
      </dgm:t>
    </dgm:pt>
    <dgm:pt modelId="{0DC488EF-E39A-4FD1-89BE-5FD3FD47DAAD}">
      <dgm:prSet phldrT="[Texto]"/>
      <dgm:spPr/>
      <dgm:t>
        <a:bodyPr/>
        <a:lstStyle/>
        <a:p>
          <a:endParaRPr lang="es-EC" dirty="0"/>
        </a:p>
      </dgm:t>
    </dgm:pt>
    <dgm:pt modelId="{E0AF5427-6239-420B-9BE5-B8F9E2C287A3}" type="parTrans" cxnId="{8338CEC2-DF96-4105-BD86-8A6096F2B2F3}">
      <dgm:prSet/>
      <dgm:spPr/>
      <dgm:t>
        <a:bodyPr/>
        <a:lstStyle/>
        <a:p>
          <a:endParaRPr lang="es-EC"/>
        </a:p>
      </dgm:t>
    </dgm:pt>
    <dgm:pt modelId="{F6A626CF-4FAB-4B33-B4D7-4EDAF5983B0A}" type="sibTrans" cxnId="{8338CEC2-DF96-4105-BD86-8A6096F2B2F3}">
      <dgm:prSet/>
      <dgm:spPr/>
      <dgm:t>
        <a:bodyPr/>
        <a:lstStyle/>
        <a:p>
          <a:endParaRPr lang="es-EC"/>
        </a:p>
      </dgm:t>
    </dgm:pt>
    <dgm:pt modelId="{2B334F6B-189C-4CCB-89DF-810144D29C0E}">
      <dgm:prSet phldrT="[Texto]" custT="1"/>
      <dgm:spPr/>
      <dgm:t>
        <a:bodyPr/>
        <a:lstStyle/>
        <a:p>
          <a:r>
            <a:rPr lang="es-EC" sz="1700" b="1" i="0" u="none" dirty="0"/>
            <a:t>Capacitados en: resol.</a:t>
          </a:r>
        </a:p>
        <a:p>
          <a:r>
            <a:rPr lang="es-EC" sz="1700" b="1" i="0" u="none" dirty="0"/>
            <a:t>-Enfermedades porcinas</a:t>
          </a:r>
        </a:p>
        <a:p>
          <a:r>
            <a:rPr lang="es-EC" sz="1700" b="1" i="0" u="none" dirty="0"/>
            <a:t>-móvil</a:t>
          </a:r>
        </a:p>
        <a:p>
          <a:r>
            <a:rPr lang="es-EC" sz="1700" b="1" i="0" u="none" dirty="0"/>
            <a:t>-Vacunación</a:t>
          </a:r>
        </a:p>
        <a:p>
          <a:r>
            <a:rPr lang="es-EC" sz="1800" dirty="0"/>
            <a:t>Manabí 753</a:t>
          </a:r>
        </a:p>
        <a:p>
          <a:r>
            <a:rPr lang="es-EC" sz="1800" dirty="0"/>
            <a:t>Santo Domingo 578</a:t>
          </a:r>
        </a:p>
      </dgm:t>
    </dgm:pt>
    <dgm:pt modelId="{3A1CADEF-8DE0-4FC7-BC3B-D79FB3954954}" type="parTrans" cxnId="{05B11089-2691-4314-A81B-AE5348FD7326}">
      <dgm:prSet/>
      <dgm:spPr/>
      <dgm:t>
        <a:bodyPr/>
        <a:lstStyle/>
        <a:p>
          <a:endParaRPr lang="es-EC"/>
        </a:p>
      </dgm:t>
    </dgm:pt>
    <dgm:pt modelId="{4D4FFFB3-79D9-40FC-B134-D0D59E958838}" type="sibTrans" cxnId="{05B11089-2691-4314-A81B-AE5348FD7326}">
      <dgm:prSet/>
      <dgm:spPr/>
      <dgm:t>
        <a:bodyPr/>
        <a:lstStyle/>
        <a:p>
          <a:endParaRPr lang="es-EC"/>
        </a:p>
      </dgm:t>
    </dgm:pt>
    <dgm:pt modelId="{57CA074D-A160-4F28-B843-6BB910F97D07}" type="pres">
      <dgm:prSet presAssocID="{9B2AF408-94E1-4655-B438-32DFDBA6C545}" presName="Name0" presStyleCnt="0">
        <dgm:presLayoutVars>
          <dgm:dir/>
          <dgm:animLvl val="lvl"/>
          <dgm:resizeHandles val="exact"/>
        </dgm:presLayoutVars>
      </dgm:prSet>
      <dgm:spPr/>
    </dgm:pt>
    <dgm:pt modelId="{A6235A32-217C-47EA-B523-9B2FA98E6ED9}" type="pres">
      <dgm:prSet presAssocID="{3640F9B0-3921-4F57-94E6-51641DA28521}" presName="compositeNode" presStyleCnt="0">
        <dgm:presLayoutVars>
          <dgm:bulletEnabled val="1"/>
        </dgm:presLayoutVars>
      </dgm:prSet>
      <dgm:spPr/>
    </dgm:pt>
    <dgm:pt modelId="{DBDD0A27-190A-45CE-80A4-E81FC7D9581D}" type="pres">
      <dgm:prSet presAssocID="{3640F9B0-3921-4F57-94E6-51641DA28521}" presName="bgRect" presStyleLbl="node1" presStyleIdx="0" presStyleCnt="2" custLinFactNeighborY="-638"/>
      <dgm:spPr/>
    </dgm:pt>
    <dgm:pt modelId="{E19B83CB-8C1B-4953-9817-081B3754C06E}" type="pres">
      <dgm:prSet presAssocID="{3640F9B0-3921-4F57-94E6-51641DA28521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CF5AD3AE-AF35-4D9A-B9C5-6486DFE13D48}" type="pres">
      <dgm:prSet presAssocID="{3640F9B0-3921-4F57-94E6-51641DA28521}" presName="childNode" presStyleLbl="node1" presStyleIdx="0" presStyleCnt="2">
        <dgm:presLayoutVars>
          <dgm:bulletEnabled val="1"/>
        </dgm:presLayoutVars>
      </dgm:prSet>
      <dgm:spPr/>
    </dgm:pt>
    <dgm:pt modelId="{501CE0C0-A1A2-4208-8842-66D90CA97DF6}" type="pres">
      <dgm:prSet presAssocID="{3511B882-D41D-4E4B-A504-B8CE6C99F0F5}" presName="hSp" presStyleCnt="0"/>
      <dgm:spPr/>
    </dgm:pt>
    <dgm:pt modelId="{8BDDE547-9A06-4997-B3AF-49605BF05030}" type="pres">
      <dgm:prSet presAssocID="{3511B882-D41D-4E4B-A504-B8CE6C99F0F5}" presName="vProcSp" presStyleCnt="0"/>
      <dgm:spPr/>
    </dgm:pt>
    <dgm:pt modelId="{21FF51A0-8B42-4FDF-95C4-191AEA437C87}" type="pres">
      <dgm:prSet presAssocID="{3511B882-D41D-4E4B-A504-B8CE6C99F0F5}" presName="vSp1" presStyleCnt="0"/>
      <dgm:spPr/>
    </dgm:pt>
    <dgm:pt modelId="{F7F1DE8E-BD30-47FC-9249-945F833C690A}" type="pres">
      <dgm:prSet presAssocID="{3511B882-D41D-4E4B-A504-B8CE6C99F0F5}" presName="simulatedConn" presStyleLbl="solidFgAcc1" presStyleIdx="0" presStyleCnt="1"/>
      <dgm:spPr/>
    </dgm:pt>
    <dgm:pt modelId="{E697F718-5BA6-4A5F-8970-607ABCB4ABDE}" type="pres">
      <dgm:prSet presAssocID="{3511B882-D41D-4E4B-A504-B8CE6C99F0F5}" presName="vSp2" presStyleCnt="0"/>
      <dgm:spPr/>
    </dgm:pt>
    <dgm:pt modelId="{1490612E-CD60-4351-B816-DBED4CB939B1}" type="pres">
      <dgm:prSet presAssocID="{3511B882-D41D-4E4B-A504-B8CE6C99F0F5}" presName="sibTrans" presStyleCnt="0"/>
      <dgm:spPr/>
    </dgm:pt>
    <dgm:pt modelId="{1FC569DD-9A7E-4665-8816-8F0B538132E2}" type="pres">
      <dgm:prSet presAssocID="{0DC488EF-E39A-4FD1-89BE-5FD3FD47DAAD}" presName="compositeNode" presStyleCnt="0">
        <dgm:presLayoutVars>
          <dgm:bulletEnabled val="1"/>
        </dgm:presLayoutVars>
      </dgm:prSet>
      <dgm:spPr/>
    </dgm:pt>
    <dgm:pt modelId="{50C3249C-A27A-4743-B928-996C34F6B716}" type="pres">
      <dgm:prSet presAssocID="{0DC488EF-E39A-4FD1-89BE-5FD3FD47DAAD}" presName="bgRect" presStyleLbl="node1" presStyleIdx="1" presStyleCnt="2" custLinFactNeighborY="-638"/>
      <dgm:spPr/>
    </dgm:pt>
    <dgm:pt modelId="{98AAFDD0-BD70-4548-A4BA-6BC0DD295573}" type="pres">
      <dgm:prSet presAssocID="{0DC488EF-E39A-4FD1-89BE-5FD3FD47DAAD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AE0740F9-88BA-4C84-8E99-EE024EC3741F}" type="pres">
      <dgm:prSet presAssocID="{0DC488EF-E39A-4FD1-89BE-5FD3FD47DAAD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813B7C2B-0EAC-4E8D-BE24-3403FC84CC90}" type="presOf" srcId="{9B2AF408-94E1-4655-B438-32DFDBA6C545}" destId="{57CA074D-A160-4F28-B843-6BB910F97D07}" srcOrd="0" destOrd="0" presId="urn:microsoft.com/office/officeart/2005/8/layout/hProcess7"/>
    <dgm:cxn modelId="{CE26DB41-9CC3-4BDF-A2AB-FBD33242EAB4}" type="presOf" srcId="{0DC488EF-E39A-4FD1-89BE-5FD3FD47DAAD}" destId="{50C3249C-A27A-4743-B928-996C34F6B716}" srcOrd="0" destOrd="0" presId="urn:microsoft.com/office/officeart/2005/8/layout/hProcess7"/>
    <dgm:cxn modelId="{FDBAFE44-E69C-4B55-8A4A-A76EDB5ED6B9}" srcId="{3640F9B0-3921-4F57-94E6-51641DA28521}" destId="{FC89E6E6-19B0-4F09-9939-A326AC10EB69}" srcOrd="0" destOrd="0" parTransId="{AA950F3F-719C-408F-9B25-B6695ADEF162}" sibTransId="{745FD1DF-1380-4755-A218-8103280765C9}"/>
    <dgm:cxn modelId="{5C733D79-28EA-4C4B-8A62-871E085E20CB}" srcId="{9B2AF408-94E1-4655-B438-32DFDBA6C545}" destId="{3640F9B0-3921-4F57-94E6-51641DA28521}" srcOrd="0" destOrd="0" parTransId="{B510CB38-1F4B-440E-91F5-7F521275A2AF}" sibTransId="{3511B882-D41D-4E4B-A504-B8CE6C99F0F5}"/>
    <dgm:cxn modelId="{05B11089-2691-4314-A81B-AE5348FD7326}" srcId="{0DC488EF-E39A-4FD1-89BE-5FD3FD47DAAD}" destId="{2B334F6B-189C-4CCB-89DF-810144D29C0E}" srcOrd="0" destOrd="0" parTransId="{3A1CADEF-8DE0-4FC7-BC3B-D79FB3954954}" sibTransId="{4D4FFFB3-79D9-40FC-B134-D0D59E958838}"/>
    <dgm:cxn modelId="{ABE876A6-8AA2-4C9E-806A-0D48C9B30A4F}" type="presOf" srcId="{2B334F6B-189C-4CCB-89DF-810144D29C0E}" destId="{AE0740F9-88BA-4C84-8E99-EE024EC3741F}" srcOrd="0" destOrd="0" presId="urn:microsoft.com/office/officeart/2005/8/layout/hProcess7"/>
    <dgm:cxn modelId="{63A49FA6-898D-4447-B141-9E103CBB9686}" type="presOf" srcId="{0DC488EF-E39A-4FD1-89BE-5FD3FD47DAAD}" destId="{98AAFDD0-BD70-4548-A4BA-6BC0DD295573}" srcOrd="1" destOrd="0" presId="urn:microsoft.com/office/officeart/2005/8/layout/hProcess7"/>
    <dgm:cxn modelId="{048D79C2-DF1C-458F-AE59-905CE4F1A833}" type="presOf" srcId="{3640F9B0-3921-4F57-94E6-51641DA28521}" destId="{DBDD0A27-190A-45CE-80A4-E81FC7D9581D}" srcOrd="0" destOrd="0" presId="urn:microsoft.com/office/officeart/2005/8/layout/hProcess7"/>
    <dgm:cxn modelId="{8338CEC2-DF96-4105-BD86-8A6096F2B2F3}" srcId="{9B2AF408-94E1-4655-B438-32DFDBA6C545}" destId="{0DC488EF-E39A-4FD1-89BE-5FD3FD47DAAD}" srcOrd="1" destOrd="0" parTransId="{E0AF5427-6239-420B-9BE5-B8F9E2C287A3}" sibTransId="{F6A626CF-4FAB-4B33-B4D7-4EDAF5983B0A}"/>
    <dgm:cxn modelId="{D306FAC9-B807-47E4-960E-BFCB0C512FE3}" type="presOf" srcId="{3640F9B0-3921-4F57-94E6-51641DA28521}" destId="{E19B83CB-8C1B-4953-9817-081B3754C06E}" srcOrd="1" destOrd="0" presId="urn:microsoft.com/office/officeart/2005/8/layout/hProcess7"/>
    <dgm:cxn modelId="{3A6230EF-7827-4A01-AE45-364E51461B57}" type="presOf" srcId="{FC89E6E6-19B0-4F09-9939-A326AC10EB69}" destId="{CF5AD3AE-AF35-4D9A-B9C5-6486DFE13D48}" srcOrd="0" destOrd="0" presId="urn:microsoft.com/office/officeart/2005/8/layout/hProcess7"/>
    <dgm:cxn modelId="{8CBC1514-895F-412C-8384-B961B890CA81}" type="presParOf" srcId="{57CA074D-A160-4F28-B843-6BB910F97D07}" destId="{A6235A32-217C-47EA-B523-9B2FA98E6ED9}" srcOrd="0" destOrd="0" presId="urn:microsoft.com/office/officeart/2005/8/layout/hProcess7"/>
    <dgm:cxn modelId="{95F16095-595B-4AD5-B4EA-80D2F482526B}" type="presParOf" srcId="{A6235A32-217C-47EA-B523-9B2FA98E6ED9}" destId="{DBDD0A27-190A-45CE-80A4-E81FC7D9581D}" srcOrd="0" destOrd="0" presId="urn:microsoft.com/office/officeart/2005/8/layout/hProcess7"/>
    <dgm:cxn modelId="{E03B8F48-0644-4FD7-8E9E-EA2D0CCA9153}" type="presParOf" srcId="{A6235A32-217C-47EA-B523-9B2FA98E6ED9}" destId="{E19B83CB-8C1B-4953-9817-081B3754C06E}" srcOrd="1" destOrd="0" presId="urn:microsoft.com/office/officeart/2005/8/layout/hProcess7"/>
    <dgm:cxn modelId="{B1AABDE5-38E7-48C2-ADE0-F6B0C6DD2121}" type="presParOf" srcId="{A6235A32-217C-47EA-B523-9B2FA98E6ED9}" destId="{CF5AD3AE-AF35-4D9A-B9C5-6486DFE13D48}" srcOrd="2" destOrd="0" presId="urn:microsoft.com/office/officeart/2005/8/layout/hProcess7"/>
    <dgm:cxn modelId="{DB9D4C25-141E-4143-89EF-3ED1DE57D348}" type="presParOf" srcId="{57CA074D-A160-4F28-B843-6BB910F97D07}" destId="{501CE0C0-A1A2-4208-8842-66D90CA97DF6}" srcOrd="1" destOrd="0" presId="urn:microsoft.com/office/officeart/2005/8/layout/hProcess7"/>
    <dgm:cxn modelId="{C9B56F66-69CF-4F82-B80F-A26A8DB6FB16}" type="presParOf" srcId="{57CA074D-A160-4F28-B843-6BB910F97D07}" destId="{8BDDE547-9A06-4997-B3AF-49605BF05030}" srcOrd="2" destOrd="0" presId="urn:microsoft.com/office/officeart/2005/8/layout/hProcess7"/>
    <dgm:cxn modelId="{11EACDF0-72B7-4006-8293-19254060DB66}" type="presParOf" srcId="{8BDDE547-9A06-4997-B3AF-49605BF05030}" destId="{21FF51A0-8B42-4FDF-95C4-191AEA437C87}" srcOrd="0" destOrd="0" presId="urn:microsoft.com/office/officeart/2005/8/layout/hProcess7"/>
    <dgm:cxn modelId="{DE8BC635-949D-4500-A41B-CD5C27019CA8}" type="presParOf" srcId="{8BDDE547-9A06-4997-B3AF-49605BF05030}" destId="{F7F1DE8E-BD30-47FC-9249-945F833C690A}" srcOrd="1" destOrd="0" presId="urn:microsoft.com/office/officeart/2005/8/layout/hProcess7"/>
    <dgm:cxn modelId="{D60D47D8-6C2E-4EEA-B816-AF6C47AF9E7E}" type="presParOf" srcId="{8BDDE547-9A06-4997-B3AF-49605BF05030}" destId="{E697F718-5BA6-4A5F-8970-607ABCB4ABDE}" srcOrd="2" destOrd="0" presId="urn:microsoft.com/office/officeart/2005/8/layout/hProcess7"/>
    <dgm:cxn modelId="{6FD8F5BC-7FE9-405C-957F-AE7F68FEB935}" type="presParOf" srcId="{57CA074D-A160-4F28-B843-6BB910F97D07}" destId="{1490612E-CD60-4351-B816-DBED4CB939B1}" srcOrd="3" destOrd="0" presId="urn:microsoft.com/office/officeart/2005/8/layout/hProcess7"/>
    <dgm:cxn modelId="{CF92C0E5-7BA0-452E-BD8D-F766C760D078}" type="presParOf" srcId="{57CA074D-A160-4F28-B843-6BB910F97D07}" destId="{1FC569DD-9A7E-4665-8816-8F0B538132E2}" srcOrd="4" destOrd="0" presId="urn:microsoft.com/office/officeart/2005/8/layout/hProcess7"/>
    <dgm:cxn modelId="{BE81EF90-3A3F-46CE-BE39-0EB0A05AD2B2}" type="presParOf" srcId="{1FC569DD-9A7E-4665-8816-8F0B538132E2}" destId="{50C3249C-A27A-4743-B928-996C34F6B716}" srcOrd="0" destOrd="0" presId="urn:microsoft.com/office/officeart/2005/8/layout/hProcess7"/>
    <dgm:cxn modelId="{F3294481-E4FD-42F4-BE7A-78609A58EF5C}" type="presParOf" srcId="{1FC569DD-9A7E-4665-8816-8F0B538132E2}" destId="{98AAFDD0-BD70-4548-A4BA-6BC0DD295573}" srcOrd="1" destOrd="0" presId="urn:microsoft.com/office/officeart/2005/8/layout/hProcess7"/>
    <dgm:cxn modelId="{F6622BB4-E94E-4DDE-ABF1-11609827B917}" type="presParOf" srcId="{1FC569DD-9A7E-4665-8816-8F0B538132E2}" destId="{AE0740F9-88BA-4C84-8E99-EE024EC3741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E28BE9-9342-4E1D-B785-DEA150316086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5679EF1-63D3-46B9-B2E6-AB8158A6D162}">
      <dgm:prSet phldrT="[Texto]" custT="1"/>
      <dgm:spPr/>
      <dgm:t>
        <a:bodyPr/>
        <a:lstStyle/>
        <a:p>
          <a:r>
            <a:rPr lang="es-EC" sz="1600" b="1" dirty="0"/>
            <a:t>Áreas Intervenidas</a:t>
          </a:r>
        </a:p>
      </dgm:t>
    </dgm:pt>
    <dgm:pt modelId="{F3B3627C-B3BB-4E4D-AEFA-D3649E117832}" type="parTrans" cxnId="{68F7A6B3-2231-4756-BE01-22AD7A15051F}">
      <dgm:prSet/>
      <dgm:spPr/>
      <dgm:t>
        <a:bodyPr/>
        <a:lstStyle/>
        <a:p>
          <a:endParaRPr lang="es-EC" sz="1600"/>
        </a:p>
      </dgm:t>
    </dgm:pt>
    <dgm:pt modelId="{646CEDDF-1E64-45EE-820E-BCA0821FA394}" type="sibTrans" cxnId="{68F7A6B3-2231-4756-BE01-22AD7A15051F}">
      <dgm:prSet/>
      <dgm:spPr/>
      <dgm:t>
        <a:bodyPr/>
        <a:lstStyle/>
        <a:p>
          <a:endParaRPr lang="es-EC" sz="1600"/>
        </a:p>
      </dgm:t>
    </dgm:pt>
    <dgm:pt modelId="{378BB59D-53BF-43E5-B2BB-42316A8A7D54}">
      <dgm:prSet phldrT="[Texto]" custT="1"/>
      <dgm:spPr/>
      <dgm:t>
        <a:bodyPr/>
        <a:lstStyle/>
        <a:p>
          <a:r>
            <a:rPr lang="es-EC" sz="1600" b="1"/>
            <a:t>Manabí 135 ha.</a:t>
          </a:r>
        </a:p>
      </dgm:t>
    </dgm:pt>
    <dgm:pt modelId="{F835E6BA-AAA8-475D-9A5B-66986E0AD11E}" type="parTrans" cxnId="{CC29812D-9166-4755-AD50-1E0FDBE38D5C}">
      <dgm:prSet/>
      <dgm:spPr/>
      <dgm:t>
        <a:bodyPr/>
        <a:lstStyle/>
        <a:p>
          <a:endParaRPr lang="es-EC" sz="1600"/>
        </a:p>
      </dgm:t>
    </dgm:pt>
    <dgm:pt modelId="{A7EC86F6-C201-4693-916C-D20702D8DE87}" type="sibTrans" cxnId="{CC29812D-9166-4755-AD50-1E0FDBE38D5C}">
      <dgm:prSet/>
      <dgm:spPr/>
      <dgm:t>
        <a:bodyPr/>
        <a:lstStyle/>
        <a:p>
          <a:endParaRPr lang="es-EC" sz="1600"/>
        </a:p>
      </dgm:t>
    </dgm:pt>
    <dgm:pt modelId="{80BFED5E-6614-446B-AF01-72D61D091C66}">
      <dgm:prSet phldrT="[Texto]" custT="1"/>
      <dgm:spPr/>
      <dgm:t>
        <a:bodyPr/>
        <a:lstStyle/>
        <a:p>
          <a:r>
            <a:rPr lang="es-EC" sz="1600" b="1" dirty="0"/>
            <a:t>Santo Domingo 42 ha.</a:t>
          </a:r>
        </a:p>
      </dgm:t>
    </dgm:pt>
    <dgm:pt modelId="{E39A5639-1890-4FD2-B457-821F7D2E07C9}" type="parTrans" cxnId="{8962B4ED-70C5-4521-82B3-6FB9BBB40009}">
      <dgm:prSet/>
      <dgm:spPr/>
      <dgm:t>
        <a:bodyPr/>
        <a:lstStyle/>
        <a:p>
          <a:endParaRPr lang="es-EC" sz="1600"/>
        </a:p>
      </dgm:t>
    </dgm:pt>
    <dgm:pt modelId="{CE3C045A-1529-4E50-B802-1FA9975CC9F3}" type="sibTrans" cxnId="{8962B4ED-70C5-4521-82B3-6FB9BBB40009}">
      <dgm:prSet/>
      <dgm:spPr/>
      <dgm:t>
        <a:bodyPr/>
        <a:lstStyle/>
        <a:p>
          <a:endParaRPr lang="es-EC" sz="1600"/>
        </a:p>
      </dgm:t>
    </dgm:pt>
    <dgm:pt modelId="{6B7A3B8E-B5F0-45CD-ACD2-71DF21DFCFBD}">
      <dgm:prSet phldrT="[Texto]" custT="1"/>
      <dgm:spPr/>
      <dgm:t>
        <a:bodyPr/>
        <a:lstStyle/>
        <a:p>
          <a:r>
            <a:rPr lang="es-EC" sz="1600" b="1" dirty="0"/>
            <a:t>Exportación</a:t>
          </a:r>
        </a:p>
        <a:p>
          <a:r>
            <a:rPr lang="es-EC" sz="1600" b="1" dirty="0"/>
            <a:t>Pitahaya</a:t>
          </a:r>
        </a:p>
      </dgm:t>
    </dgm:pt>
    <dgm:pt modelId="{B13C0034-98D2-4CD4-81C6-891C8EF3014B}" type="parTrans" cxnId="{C2A8F206-55E6-4931-AE5A-5D0159836E1A}">
      <dgm:prSet/>
      <dgm:spPr/>
      <dgm:t>
        <a:bodyPr/>
        <a:lstStyle/>
        <a:p>
          <a:endParaRPr lang="es-EC" sz="1600"/>
        </a:p>
      </dgm:t>
    </dgm:pt>
    <dgm:pt modelId="{D06B5EF5-ED00-4FFD-A493-9C71868DBE20}" type="sibTrans" cxnId="{C2A8F206-55E6-4931-AE5A-5D0159836E1A}">
      <dgm:prSet/>
      <dgm:spPr/>
      <dgm:t>
        <a:bodyPr/>
        <a:lstStyle/>
        <a:p>
          <a:endParaRPr lang="es-EC" sz="1600"/>
        </a:p>
      </dgm:t>
    </dgm:pt>
    <dgm:pt modelId="{9DEF4322-BBCD-4505-B0A5-0334E42B0B0B}">
      <dgm:prSet phldrT="[Texto]" custT="1"/>
      <dgm:spPr/>
      <dgm:t>
        <a:bodyPr/>
        <a:lstStyle/>
        <a:p>
          <a:r>
            <a:rPr lang="es-EC" sz="1600" b="1" dirty="0"/>
            <a:t>Manabí: 325.955,1 kg</a:t>
          </a:r>
        </a:p>
      </dgm:t>
    </dgm:pt>
    <dgm:pt modelId="{9573D1C6-B7ED-4DB7-BB55-2424C685BEFA}" type="parTrans" cxnId="{49258982-E969-46E3-9F21-C789CA8DBCD0}">
      <dgm:prSet/>
      <dgm:spPr/>
      <dgm:t>
        <a:bodyPr/>
        <a:lstStyle/>
        <a:p>
          <a:endParaRPr lang="es-EC" sz="1600"/>
        </a:p>
      </dgm:t>
    </dgm:pt>
    <dgm:pt modelId="{0FD483A1-75A3-4A71-9200-91D488C17241}" type="sibTrans" cxnId="{49258982-E969-46E3-9F21-C789CA8DBCD0}">
      <dgm:prSet/>
      <dgm:spPr/>
      <dgm:t>
        <a:bodyPr/>
        <a:lstStyle/>
        <a:p>
          <a:endParaRPr lang="es-EC" sz="1600"/>
        </a:p>
      </dgm:t>
    </dgm:pt>
    <dgm:pt modelId="{B46166F4-D461-4CDA-B557-0A0F21CD6D75}">
      <dgm:prSet phldrT="[Texto]" custT="1"/>
      <dgm:spPr/>
      <dgm:t>
        <a:bodyPr/>
        <a:lstStyle/>
        <a:p>
          <a:r>
            <a:rPr lang="es-EC" sz="1600" b="1" dirty="0"/>
            <a:t>Santo Domingo: (Proyección) 133.000 kg.</a:t>
          </a:r>
        </a:p>
      </dgm:t>
    </dgm:pt>
    <dgm:pt modelId="{6E54E765-034B-4D23-897B-FE117214D14C}" type="parTrans" cxnId="{DB2CD260-C011-43CD-AB5A-FCEC3DD5025B}">
      <dgm:prSet/>
      <dgm:spPr/>
      <dgm:t>
        <a:bodyPr/>
        <a:lstStyle/>
        <a:p>
          <a:endParaRPr lang="es-EC" sz="1600"/>
        </a:p>
      </dgm:t>
    </dgm:pt>
    <dgm:pt modelId="{2897A69B-D563-42B0-A89B-CBD3946180A6}" type="sibTrans" cxnId="{DB2CD260-C011-43CD-AB5A-FCEC3DD5025B}">
      <dgm:prSet/>
      <dgm:spPr/>
      <dgm:t>
        <a:bodyPr/>
        <a:lstStyle/>
        <a:p>
          <a:endParaRPr lang="es-EC" sz="1600"/>
        </a:p>
      </dgm:t>
    </dgm:pt>
    <dgm:pt modelId="{E696B960-76C4-4DCB-8EC5-28FA9774E484}">
      <dgm:prSet phldrT="[Texto]" custT="1"/>
      <dgm:spPr/>
      <dgm:t>
        <a:bodyPr/>
        <a:lstStyle/>
        <a:p>
          <a:r>
            <a:rPr lang="es-EC" sz="1600" b="1" dirty="0"/>
            <a:t>Protocolo EE.UU.</a:t>
          </a:r>
        </a:p>
        <a:p>
          <a:r>
            <a:rPr lang="es-EC" sz="1600" b="1" dirty="0"/>
            <a:t>PITAHAYA</a:t>
          </a:r>
        </a:p>
      </dgm:t>
    </dgm:pt>
    <dgm:pt modelId="{92032B82-47BC-4B4D-B291-D5286B39C202}" type="parTrans" cxnId="{95F695F0-7F89-4146-BDF8-6EEF90DCF4E9}">
      <dgm:prSet/>
      <dgm:spPr/>
      <dgm:t>
        <a:bodyPr/>
        <a:lstStyle/>
        <a:p>
          <a:endParaRPr lang="es-EC" sz="1600"/>
        </a:p>
      </dgm:t>
    </dgm:pt>
    <dgm:pt modelId="{E4BA5262-2525-42AF-89D7-3BE7DF6134B9}" type="sibTrans" cxnId="{95F695F0-7F89-4146-BDF8-6EEF90DCF4E9}">
      <dgm:prSet/>
      <dgm:spPr/>
      <dgm:t>
        <a:bodyPr/>
        <a:lstStyle/>
        <a:p>
          <a:endParaRPr lang="es-EC" sz="1600"/>
        </a:p>
      </dgm:t>
    </dgm:pt>
    <dgm:pt modelId="{69383552-FA05-4323-ABF5-C09EF64F979A}">
      <dgm:prSet phldrT="[Texto]" custT="1"/>
      <dgm:spPr/>
      <dgm:t>
        <a:bodyPr/>
        <a:lstStyle/>
        <a:p>
          <a:r>
            <a:rPr lang="es-EC" sz="1600" b="1" dirty="0"/>
            <a:t>Santo Domingo: 20</a:t>
          </a:r>
        </a:p>
      </dgm:t>
    </dgm:pt>
    <dgm:pt modelId="{2E223926-63A9-4EFA-B9A0-E4ED4F4D4F2E}" type="parTrans" cxnId="{EAE5DA5A-1420-4040-A702-C4FF52102D08}">
      <dgm:prSet/>
      <dgm:spPr/>
      <dgm:t>
        <a:bodyPr/>
        <a:lstStyle/>
        <a:p>
          <a:endParaRPr lang="es-EC" sz="1600"/>
        </a:p>
      </dgm:t>
    </dgm:pt>
    <dgm:pt modelId="{FC84003C-D3BA-496C-BF6C-8114A22E30D7}" type="sibTrans" cxnId="{EAE5DA5A-1420-4040-A702-C4FF52102D08}">
      <dgm:prSet/>
      <dgm:spPr/>
      <dgm:t>
        <a:bodyPr/>
        <a:lstStyle/>
        <a:p>
          <a:endParaRPr lang="es-EC" sz="1600"/>
        </a:p>
      </dgm:t>
    </dgm:pt>
    <dgm:pt modelId="{AFFDADFA-289A-4CC4-8596-ABC51FAA89CE}">
      <dgm:prSet phldrT="[Texto]" custT="1"/>
      <dgm:spPr/>
      <dgm:t>
        <a:bodyPr/>
        <a:lstStyle/>
        <a:p>
          <a:r>
            <a:rPr lang="es-EC" sz="1600" b="1" dirty="0"/>
            <a:t>Áreas de Monitoreo y Control</a:t>
          </a:r>
        </a:p>
      </dgm:t>
    </dgm:pt>
    <dgm:pt modelId="{2DE2B571-A348-4CB2-898B-6BBE5BC8ABF3}" type="parTrans" cxnId="{4CD4E7AD-8C82-4B04-8892-25973B3CE9A7}">
      <dgm:prSet/>
      <dgm:spPr/>
      <dgm:t>
        <a:bodyPr/>
        <a:lstStyle/>
        <a:p>
          <a:endParaRPr lang="es-EC"/>
        </a:p>
      </dgm:t>
    </dgm:pt>
    <dgm:pt modelId="{25CA6D25-F9FB-43B7-8C24-6FF7DF6E7925}" type="sibTrans" cxnId="{4CD4E7AD-8C82-4B04-8892-25973B3CE9A7}">
      <dgm:prSet/>
      <dgm:spPr/>
      <dgm:t>
        <a:bodyPr/>
        <a:lstStyle/>
        <a:p>
          <a:endParaRPr lang="es-EC"/>
        </a:p>
      </dgm:t>
    </dgm:pt>
    <dgm:pt modelId="{8E8D6D80-1A2C-4826-9B41-4D896798B515}">
      <dgm:prSet phldrT="[Texto]" custT="1"/>
      <dgm:spPr/>
      <dgm:t>
        <a:bodyPr/>
        <a:lstStyle/>
        <a:p>
          <a:r>
            <a:rPr lang="es-EC" sz="1600" b="1" dirty="0"/>
            <a:t>Manabí </a:t>
          </a:r>
          <a:r>
            <a:rPr lang="es-EC" sz="1600" b="0" i="0" u="none" dirty="0"/>
            <a:t>135 ha           </a:t>
          </a:r>
          <a:r>
            <a:rPr lang="es-EC" sz="1600" b="1" dirty="0"/>
            <a:t>Santo Domingo: </a:t>
          </a:r>
          <a:r>
            <a:rPr lang="es-EC" sz="1600" b="0" dirty="0"/>
            <a:t>729</a:t>
          </a:r>
          <a:r>
            <a:rPr lang="es-EC" sz="1600" b="0" i="0" u="none" dirty="0"/>
            <a:t> ha</a:t>
          </a:r>
          <a:endParaRPr lang="es-EC" sz="1600" b="1" dirty="0"/>
        </a:p>
      </dgm:t>
    </dgm:pt>
    <dgm:pt modelId="{E83F8AA0-2CF9-49B9-92D0-5736E2DBECAE}" type="parTrans" cxnId="{AB4F8F74-F668-45DF-B1D8-FA382F855B47}">
      <dgm:prSet/>
      <dgm:spPr/>
      <dgm:t>
        <a:bodyPr/>
        <a:lstStyle/>
        <a:p>
          <a:endParaRPr lang="es-EC"/>
        </a:p>
      </dgm:t>
    </dgm:pt>
    <dgm:pt modelId="{DADE6E84-DB32-4C54-8AD2-23D0E5420094}" type="sibTrans" cxnId="{AB4F8F74-F668-45DF-B1D8-FA382F855B47}">
      <dgm:prSet/>
      <dgm:spPr/>
      <dgm:t>
        <a:bodyPr/>
        <a:lstStyle/>
        <a:p>
          <a:endParaRPr lang="es-EC"/>
        </a:p>
      </dgm:t>
    </dgm:pt>
    <dgm:pt modelId="{EB30B2B8-FCEF-4D96-A902-C527F5611C48}">
      <dgm:prSet phldrT="[Texto]" custT="1"/>
      <dgm:spPr/>
      <dgm:t>
        <a:bodyPr/>
        <a:lstStyle/>
        <a:p>
          <a:r>
            <a:rPr lang="es-EC" sz="1600" b="1" dirty="0"/>
            <a:t>Manabí 29</a:t>
          </a:r>
        </a:p>
      </dgm:t>
    </dgm:pt>
    <dgm:pt modelId="{51F0DB3A-1A0C-4775-BF75-48038305B4D7}" type="parTrans" cxnId="{49D5DB67-9AEA-4E8C-9594-50BA1E930266}">
      <dgm:prSet/>
      <dgm:spPr/>
      <dgm:t>
        <a:bodyPr/>
        <a:lstStyle/>
        <a:p>
          <a:endParaRPr lang="es-EC"/>
        </a:p>
      </dgm:t>
    </dgm:pt>
    <dgm:pt modelId="{69730FC4-6C1F-470E-9FF9-23E1F40BFF6B}" type="sibTrans" cxnId="{49D5DB67-9AEA-4E8C-9594-50BA1E930266}">
      <dgm:prSet/>
      <dgm:spPr/>
      <dgm:t>
        <a:bodyPr/>
        <a:lstStyle/>
        <a:p>
          <a:endParaRPr lang="es-EC"/>
        </a:p>
      </dgm:t>
    </dgm:pt>
    <dgm:pt modelId="{21930A30-E5B8-45B3-9E54-39B13839FDA3}" type="pres">
      <dgm:prSet presAssocID="{EBE28BE9-9342-4E1D-B785-DEA150316086}" presName="Name0" presStyleCnt="0">
        <dgm:presLayoutVars>
          <dgm:dir/>
          <dgm:animLvl val="lvl"/>
          <dgm:resizeHandles val="exact"/>
        </dgm:presLayoutVars>
      </dgm:prSet>
      <dgm:spPr/>
    </dgm:pt>
    <dgm:pt modelId="{0F292BE0-47C3-4625-B141-1BB3076F0E03}" type="pres">
      <dgm:prSet presAssocID="{EBE28BE9-9342-4E1D-B785-DEA150316086}" presName="tSp" presStyleCnt="0"/>
      <dgm:spPr/>
    </dgm:pt>
    <dgm:pt modelId="{1C78F5B9-EEC4-4E25-ACDC-667A7E7FD499}" type="pres">
      <dgm:prSet presAssocID="{EBE28BE9-9342-4E1D-B785-DEA150316086}" presName="bSp" presStyleCnt="0"/>
      <dgm:spPr/>
    </dgm:pt>
    <dgm:pt modelId="{39B225CE-1DDC-4103-8AB7-84526FCEB4E2}" type="pres">
      <dgm:prSet presAssocID="{EBE28BE9-9342-4E1D-B785-DEA150316086}" presName="process" presStyleCnt="0"/>
      <dgm:spPr/>
    </dgm:pt>
    <dgm:pt modelId="{57BD381C-BD57-4914-82B2-6B3759C637D7}" type="pres">
      <dgm:prSet presAssocID="{05679EF1-63D3-46B9-B2E6-AB8158A6D162}" presName="composite1" presStyleCnt="0"/>
      <dgm:spPr/>
    </dgm:pt>
    <dgm:pt modelId="{B2F5081D-05E7-44CC-84FD-6171F3C8815B}" type="pres">
      <dgm:prSet presAssocID="{05679EF1-63D3-46B9-B2E6-AB8158A6D162}" presName="dummyNode1" presStyleLbl="node1" presStyleIdx="0" presStyleCnt="4"/>
      <dgm:spPr/>
    </dgm:pt>
    <dgm:pt modelId="{1B050777-2653-4217-A44C-8013F6EC17A7}" type="pres">
      <dgm:prSet presAssocID="{05679EF1-63D3-46B9-B2E6-AB8158A6D162}" presName="childNode1" presStyleLbl="bgAcc1" presStyleIdx="0" presStyleCnt="4" custScaleX="146489">
        <dgm:presLayoutVars>
          <dgm:bulletEnabled val="1"/>
        </dgm:presLayoutVars>
      </dgm:prSet>
      <dgm:spPr/>
    </dgm:pt>
    <dgm:pt modelId="{6603F589-1848-447B-BAF9-29A44FAF34D9}" type="pres">
      <dgm:prSet presAssocID="{05679EF1-63D3-46B9-B2E6-AB8158A6D162}" presName="childNode1tx" presStyleLbl="bgAcc1" presStyleIdx="0" presStyleCnt="4">
        <dgm:presLayoutVars>
          <dgm:bulletEnabled val="1"/>
        </dgm:presLayoutVars>
      </dgm:prSet>
      <dgm:spPr/>
    </dgm:pt>
    <dgm:pt modelId="{33CB92CF-AF1F-4576-BCB6-15CDFE4C2365}" type="pres">
      <dgm:prSet presAssocID="{05679EF1-63D3-46B9-B2E6-AB8158A6D162}" presName="parentNode1" presStyleLbl="node1" presStyleIdx="0" presStyleCnt="4" custLinFactNeighborX="1040" custLinFactNeighborY="8977">
        <dgm:presLayoutVars>
          <dgm:chMax val="1"/>
          <dgm:bulletEnabled val="1"/>
        </dgm:presLayoutVars>
      </dgm:prSet>
      <dgm:spPr/>
    </dgm:pt>
    <dgm:pt modelId="{F9C9CE1A-C39D-4FE4-9FF0-75730F4AA843}" type="pres">
      <dgm:prSet presAssocID="{05679EF1-63D3-46B9-B2E6-AB8158A6D162}" presName="connSite1" presStyleCnt="0"/>
      <dgm:spPr/>
    </dgm:pt>
    <dgm:pt modelId="{6F21AACD-A8D1-42E5-9DEA-88C75479D2E9}" type="pres">
      <dgm:prSet presAssocID="{646CEDDF-1E64-45EE-820E-BCA0821FA394}" presName="Name9" presStyleLbl="sibTrans2D1" presStyleIdx="0" presStyleCnt="3" custLinFactNeighborX="1936" custLinFactNeighborY="-2904"/>
      <dgm:spPr/>
    </dgm:pt>
    <dgm:pt modelId="{79EBEB4C-560D-4803-BB40-E9DA61153569}" type="pres">
      <dgm:prSet presAssocID="{6B7A3B8E-B5F0-45CD-ACD2-71DF21DFCFBD}" presName="composite2" presStyleCnt="0"/>
      <dgm:spPr/>
    </dgm:pt>
    <dgm:pt modelId="{A2BA26E2-0ACF-4C11-BBB1-8DD93DD4FFF2}" type="pres">
      <dgm:prSet presAssocID="{6B7A3B8E-B5F0-45CD-ACD2-71DF21DFCFBD}" presName="dummyNode2" presStyleLbl="node1" presStyleIdx="0" presStyleCnt="4"/>
      <dgm:spPr/>
    </dgm:pt>
    <dgm:pt modelId="{11BF6E99-FF53-45CE-924C-234FD6B5D76C}" type="pres">
      <dgm:prSet presAssocID="{6B7A3B8E-B5F0-45CD-ACD2-71DF21DFCFBD}" presName="childNode2" presStyleLbl="bgAcc1" presStyleIdx="1" presStyleCnt="4" custScaleX="179237">
        <dgm:presLayoutVars>
          <dgm:bulletEnabled val="1"/>
        </dgm:presLayoutVars>
      </dgm:prSet>
      <dgm:spPr/>
    </dgm:pt>
    <dgm:pt modelId="{37DAC7CD-5404-4A88-AA5F-2583DC4B638D}" type="pres">
      <dgm:prSet presAssocID="{6B7A3B8E-B5F0-45CD-ACD2-71DF21DFCFBD}" presName="childNode2tx" presStyleLbl="bgAcc1" presStyleIdx="1" presStyleCnt="4">
        <dgm:presLayoutVars>
          <dgm:bulletEnabled val="1"/>
        </dgm:presLayoutVars>
      </dgm:prSet>
      <dgm:spPr/>
    </dgm:pt>
    <dgm:pt modelId="{CDBAC47C-F04B-4FB2-B135-83CC2E51D912}" type="pres">
      <dgm:prSet presAssocID="{6B7A3B8E-B5F0-45CD-ACD2-71DF21DFCFBD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ABDE9BF7-D003-4CBA-A5FA-F135824E2291}" type="pres">
      <dgm:prSet presAssocID="{6B7A3B8E-B5F0-45CD-ACD2-71DF21DFCFBD}" presName="connSite2" presStyleCnt="0"/>
      <dgm:spPr/>
    </dgm:pt>
    <dgm:pt modelId="{F299878F-23A0-4F95-897D-2AF89485DC0F}" type="pres">
      <dgm:prSet presAssocID="{D06B5EF5-ED00-4FFD-A493-9C71868DBE20}" presName="Name18" presStyleLbl="sibTrans2D1" presStyleIdx="1" presStyleCnt="3" custLinFactNeighborX="1536" custLinFactNeighborY="6144"/>
      <dgm:spPr/>
    </dgm:pt>
    <dgm:pt modelId="{619EB351-438F-4EB0-B7D7-692EE64A543F}" type="pres">
      <dgm:prSet presAssocID="{E696B960-76C4-4DCB-8EC5-28FA9774E484}" presName="composite1" presStyleCnt="0"/>
      <dgm:spPr/>
    </dgm:pt>
    <dgm:pt modelId="{18046890-8F2A-4846-B5AC-2210D3D08741}" type="pres">
      <dgm:prSet presAssocID="{E696B960-76C4-4DCB-8EC5-28FA9774E484}" presName="dummyNode1" presStyleLbl="node1" presStyleIdx="1" presStyleCnt="4"/>
      <dgm:spPr/>
    </dgm:pt>
    <dgm:pt modelId="{B860BC83-0844-4E7C-8846-3D3BA045B298}" type="pres">
      <dgm:prSet presAssocID="{E696B960-76C4-4DCB-8EC5-28FA9774E484}" presName="childNode1" presStyleLbl="bgAcc1" presStyleIdx="2" presStyleCnt="4" custScaleX="103920">
        <dgm:presLayoutVars>
          <dgm:bulletEnabled val="1"/>
        </dgm:presLayoutVars>
      </dgm:prSet>
      <dgm:spPr/>
    </dgm:pt>
    <dgm:pt modelId="{316765F7-76C2-4811-8C0A-FD822CE08942}" type="pres">
      <dgm:prSet presAssocID="{E696B960-76C4-4DCB-8EC5-28FA9774E484}" presName="childNode1tx" presStyleLbl="bgAcc1" presStyleIdx="2" presStyleCnt="4">
        <dgm:presLayoutVars>
          <dgm:bulletEnabled val="1"/>
        </dgm:presLayoutVars>
      </dgm:prSet>
      <dgm:spPr/>
    </dgm:pt>
    <dgm:pt modelId="{ED64A221-BF96-463D-93B4-B628420900D9}" type="pres">
      <dgm:prSet presAssocID="{E696B960-76C4-4DCB-8EC5-28FA9774E484}" presName="parentNode1" presStyleLbl="node1" presStyleIdx="2" presStyleCnt="4" custScaleX="114773">
        <dgm:presLayoutVars>
          <dgm:chMax val="1"/>
          <dgm:bulletEnabled val="1"/>
        </dgm:presLayoutVars>
      </dgm:prSet>
      <dgm:spPr/>
    </dgm:pt>
    <dgm:pt modelId="{6420D700-C59D-4F94-BDA0-891B9B5EFA8E}" type="pres">
      <dgm:prSet presAssocID="{E696B960-76C4-4DCB-8EC5-28FA9774E484}" presName="connSite1" presStyleCnt="0"/>
      <dgm:spPr/>
    </dgm:pt>
    <dgm:pt modelId="{EB1C147D-F3ED-4C88-9127-038C40AF7DA3}" type="pres">
      <dgm:prSet presAssocID="{E4BA5262-2525-42AF-89D7-3BE7DF6134B9}" presName="Name9" presStyleLbl="sibTrans2D1" presStyleIdx="2" presStyleCnt="3"/>
      <dgm:spPr/>
    </dgm:pt>
    <dgm:pt modelId="{5B99E030-E6B2-4B06-95CA-F6BFA7FB766D}" type="pres">
      <dgm:prSet presAssocID="{AFFDADFA-289A-4CC4-8596-ABC51FAA89CE}" presName="composite2" presStyleCnt="0"/>
      <dgm:spPr/>
    </dgm:pt>
    <dgm:pt modelId="{621ED0F6-3D44-4ED8-9660-56754A809999}" type="pres">
      <dgm:prSet presAssocID="{AFFDADFA-289A-4CC4-8596-ABC51FAA89CE}" presName="dummyNode2" presStyleLbl="node1" presStyleIdx="2" presStyleCnt="4"/>
      <dgm:spPr/>
    </dgm:pt>
    <dgm:pt modelId="{5ED73817-9C46-47AD-A5F2-E490CC086EBB}" type="pres">
      <dgm:prSet presAssocID="{AFFDADFA-289A-4CC4-8596-ABC51FAA89CE}" presName="childNode2" presStyleLbl="bgAcc1" presStyleIdx="3" presStyleCnt="4" custScaleX="138223">
        <dgm:presLayoutVars>
          <dgm:bulletEnabled val="1"/>
        </dgm:presLayoutVars>
      </dgm:prSet>
      <dgm:spPr/>
    </dgm:pt>
    <dgm:pt modelId="{E1D7560B-F793-4698-8E62-99547B86C5FE}" type="pres">
      <dgm:prSet presAssocID="{AFFDADFA-289A-4CC4-8596-ABC51FAA89CE}" presName="childNode2tx" presStyleLbl="bgAcc1" presStyleIdx="3" presStyleCnt="4">
        <dgm:presLayoutVars>
          <dgm:bulletEnabled val="1"/>
        </dgm:presLayoutVars>
      </dgm:prSet>
      <dgm:spPr/>
    </dgm:pt>
    <dgm:pt modelId="{575E0D06-A485-421E-B065-BFF1503358C1}" type="pres">
      <dgm:prSet presAssocID="{AFFDADFA-289A-4CC4-8596-ABC51FAA89CE}" presName="parentNode2" presStyleLbl="node1" presStyleIdx="3" presStyleCnt="4" custScaleX="146057">
        <dgm:presLayoutVars>
          <dgm:chMax val="0"/>
          <dgm:bulletEnabled val="1"/>
        </dgm:presLayoutVars>
      </dgm:prSet>
      <dgm:spPr/>
    </dgm:pt>
    <dgm:pt modelId="{517618AD-3C4A-4A45-B317-F6600C4E4968}" type="pres">
      <dgm:prSet presAssocID="{AFFDADFA-289A-4CC4-8596-ABC51FAA89CE}" presName="connSite2" presStyleCnt="0"/>
      <dgm:spPr/>
    </dgm:pt>
  </dgm:ptLst>
  <dgm:cxnLst>
    <dgm:cxn modelId="{C2A8F206-55E6-4931-AE5A-5D0159836E1A}" srcId="{EBE28BE9-9342-4E1D-B785-DEA150316086}" destId="{6B7A3B8E-B5F0-45CD-ACD2-71DF21DFCFBD}" srcOrd="1" destOrd="0" parTransId="{B13C0034-98D2-4CD4-81C6-891C8EF3014B}" sibTransId="{D06B5EF5-ED00-4FFD-A493-9C71868DBE20}"/>
    <dgm:cxn modelId="{7E9B3A07-9DE6-4A11-BE22-23858F7AC414}" type="presOf" srcId="{B46166F4-D461-4CDA-B557-0A0F21CD6D75}" destId="{11BF6E99-FF53-45CE-924C-234FD6B5D76C}" srcOrd="0" destOrd="1" presId="urn:microsoft.com/office/officeart/2005/8/layout/hProcess4"/>
    <dgm:cxn modelId="{AC894208-2044-45F0-AC95-2BB9F93CA79E}" type="presOf" srcId="{EB30B2B8-FCEF-4D96-A902-C527F5611C48}" destId="{316765F7-76C2-4811-8C0A-FD822CE08942}" srcOrd="1" destOrd="0" presId="urn:microsoft.com/office/officeart/2005/8/layout/hProcess4"/>
    <dgm:cxn modelId="{FE60F00A-8689-43AF-B741-53267AF81E7E}" type="presOf" srcId="{E4BA5262-2525-42AF-89D7-3BE7DF6134B9}" destId="{EB1C147D-F3ED-4C88-9127-038C40AF7DA3}" srcOrd="0" destOrd="0" presId="urn:microsoft.com/office/officeart/2005/8/layout/hProcess4"/>
    <dgm:cxn modelId="{DD932421-A6B9-472C-A5DD-CA7C4FAD3D45}" type="presOf" srcId="{80BFED5E-6614-446B-AF01-72D61D091C66}" destId="{1B050777-2653-4217-A44C-8013F6EC17A7}" srcOrd="0" destOrd="1" presId="urn:microsoft.com/office/officeart/2005/8/layout/hProcess4"/>
    <dgm:cxn modelId="{B0762525-8D3F-4CC7-8705-D148EA08F700}" type="presOf" srcId="{378BB59D-53BF-43E5-B2BB-42316A8A7D54}" destId="{6603F589-1848-447B-BAF9-29A44FAF34D9}" srcOrd="1" destOrd="0" presId="urn:microsoft.com/office/officeart/2005/8/layout/hProcess4"/>
    <dgm:cxn modelId="{DA46302D-8671-410B-8E74-F59A6281EACA}" type="presOf" srcId="{8E8D6D80-1A2C-4826-9B41-4D896798B515}" destId="{5ED73817-9C46-47AD-A5F2-E490CC086EBB}" srcOrd="0" destOrd="0" presId="urn:microsoft.com/office/officeart/2005/8/layout/hProcess4"/>
    <dgm:cxn modelId="{CC29812D-9166-4755-AD50-1E0FDBE38D5C}" srcId="{05679EF1-63D3-46B9-B2E6-AB8158A6D162}" destId="{378BB59D-53BF-43E5-B2BB-42316A8A7D54}" srcOrd="0" destOrd="0" parTransId="{F835E6BA-AAA8-475D-9A5B-66986E0AD11E}" sibTransId="{A7EC86F6-C201-4693-916C-D20702D8DE87}"/>
    <dgm:cxn modelId="{6560AD33-E3C2-472D-A443-0A15ABE810BA}" type="presOf" srcId="{69383552-FA05-4323-ABF5-C09EF64F979A}" destId="{316765F7-76C2-4811-8C0A-FD822CE08942}" srcOrd="1" destOrd="1" presId="urn:microsoft.com/office/officeart/2005/8/layout/hProcess4"/>
    <dgm:cxn modelId="{77ABA036-F71D-4F41-9CEF-4AB910903EC5}" type="presOf" srcId="{EB30B2B8-FCEF-4D96-A902-C527F5611C48}" destId="{B860BC83-0844-4E7C-8846-3D3BA045B298}" srcOrd="0" destOrd="0" presId="urn:microsoft.com/office/officeart/2005/8/layout/hProcess4"/>
    <dgm:cxn modelId="{DB2CD260-C011-43CD-AB5A-FCEC3DD5025B}" srcId="{6B7A3B8E-B5F0-45CD-ACD2-71DF21DFCFBD}" destId="{B46166F4-D461-4CDA-B557-0A0F21CD6D75}" srcOrd="1" destOrd="0" parTransId="{6E54E765-034B-4D23-897B-FE117214D14C}" sibTransId="{2897A69B-D563-42B0-A89B-CBD3946180A6}"/>
    <dgm:cxn modelId="{C608AF64-A7BC-463E-973B-59761AC5286F}" type="presOf" srcId="{9DEF4322-BBCD-4505-B0A5-0334E42B0B0B}" destId="{11BF6E99-FF53-45CE-924C-234FD6B5D76C}" srcOrd="0" destOrd="0" presId="urn:microsoft.com/office/officeart/2005/8/layout/hProcess4"/>
    <dgm:cxn modelId="{49D5DB67-9AEA-4E8C-9594-50BA1E930266}" srcId="{E696B960-76C4-4DCB-8EC5-28FA9774E484}" destId="{EB30B2B8-FCEF-4D96-A902-C527F5611C48}" srcOrd="0" destOrd="0" parTransId="{51F0DB3A-1A0C-4775-BF75-48038305B4D7}" sibTransId="{69730FC4-6C1F-470E-9FF9-23E1F40BFF6B}"/>
    <dgm:cxn modelId="{742F874F-0BFA-498A-9843-F2B7B275F44D}" type="presOf" srcId="{8E8D6D80-1A2C-4826-9B41-4D896798B515}" destId="{E1D7560B-F793-4698-8E62-99547B86C5FE}" srcOrd="1" destOrd="0" presId="urn:microsoft.com/office/officeart/2005/8/layout/hProcess4"/>
    <dgm:cxn modelId="{AB4F8F74-F668-45DF-B1D8-FA382F855B47}" srcId="{AFFDADFA-289A-4CC4-8596-ABC51FAA89CE}" destId="{8E8D6D80-1A2C-4826-9B41-4D896798B515}" srcOrd="0" destOrd="0" parTransId="{E83F8AA0-2CF9-49B9-92D0-5736E2DBECAE}" sibTransId="{DADE6E84-DB32-4C54-8AD2-23D0E5420094}"/>
    <dgm:cxn modelId="{EAE5DA5A-1420-4040-A702-C4FF52102D08}" srcId="{E696B960-76C4-4DCB-8EC5-28FA9774E484}" destId="{69383552-FA05-4323-ABF5-C09EF64F979A}" srcOrd="1" destOrd="0" parTransId="{2E223926-63A9-4EFA-B9A0-E4ED4F4D4F2E}" sibTransId="{FC84003C-D3BA-496C-BF6C-8114A22E30D7}"/>
    <dgm:cxn modelId="{FC072A7E-8A9E-46F2-B7E1-9CB5A2E94CEB}" type="presOf" srcId="{646CEDDF-1E64-45EE-820E-BCA0821FA394}" destId="{6F21AACD-A8D1-42E5-9DEA-88C75479D2E9}" srcOrd="0" destOrd="0" presId="urn:microsoft.com/office/officeart/2005/8/layout/hProcess4"/>
    <dgm:cxn modelId="{49258982-E969-46E3-9F21-C789CA8DBCD0}" srcId="{6B7A3B8E-B5F0-45CD-ACD2-71DF21DFCFBD}" destId="{9DEF4322-BBCD-4505-B0A5-0334E42B0B0B}" srcOrd="0" destOrd="0" parTransId="{9573D1C6-B7ED-4DB7-BB55-2424C685BEFA}" sibTransId="{0FD483A1-75A3-4A71-9200-91D488C17241}"/>
    <dgm:cxn modelId="{D5A48A86-CE44-4EBC-804C-3185C8662A88}" type="presOf" srcId="{05679EF1-63D3-46B9-B2E6-AB8158A6D162}" destId="{33CB92CF-AF1F-4576-BCB6-15CDFE4C2365}" srcOrd="0" destOrd="0" presId="urn:microsoft.com/office/officeart/2005/8/layout/hProcess4"/>
    <dgm:cxn modelId="{37614E87-13D0-46D0-A4B4-FE978F91830B}" type="presOf" srcId="{6B7A3B8E-B5F0-45CD-ACD2-71DF21DFCFBD}" destId="{CDBAC47C-F04B-4FB2-B135-83CC2E51D912}" srcOrd="0" destOrd="0" presId="urn:microsoft.com/office/officeart/2005/8/layout/hProcess4"/>
    <dgm:cxn modelId="{711E9193-044B-470A-A8B8-4732E2C64887}" type="presOf" srcId="{B46166F4-D461-4CDA-B557-0A0F21CD6D75}" destId="{37DAC7CD-5404-4A88-AA5F-2583DC4B638D}" srcOrd="1" destOrd="1" presId="urn:microsoft.com/office/officeart/2005/8/layout/hProcess4"/>
    <dgm:cxn modelId="{59F0AB9D-4B18-4B77-849E-73771FF080AC}" type="presOf" srcId="{AFFDADFA-289A-4CC4-8596-ABC51FAA89CE}" destId="{575E0D06-A485-421E-B065-BFF1503358C1}" srcOrd="0" destOrd="0" presId="urn:microsoft.com/office/officeart/2005/8/layout/hProcess4"/>
    <dgm:cxn modelId="{5F36CDA8-E30C-4BDB-BF88-88ABAFF1E869}" type="presOf" srcId="{D06B5EF5-ED00-4FFD-A493-9C71868DBE20}" destId="{F299878F-23A0-4F95-897D-2AF89485DC0F}" srcOrd="0" destOrd="0" presId="urn:microsoft.com/office/officeart/2005/8/layout/hProcess4"/>
    <dgm:cxn modelId="{F03311AA-812B-40B5-9B34-11FF5834BB03}" type="presOf" srcId="{378BB59D-53BF-43E5-B2BB-42316A8A7D54}" destId="{1B050777-2653-4217-A44C-8013F6EC17A7}" srcOrd="0" destOrd="0" presId="urn:microsoft.com/office/officeart/2005/8/layout/hProcess4"/>
    <dgm:cxn modelId="{4CD4E7AD-8C82-4B04-8892-25973B3CE9A7}" srcId="{EBE28BE9-9342-4E1D-B785-DEA150316086}" destId="{AFFDADFA-289A-4CC4-8596-ABC51FAA89CE}" srcOrd="3" destOrd="0" parTransId="{2DE2B571-A348-4CB2-898B-6BBE5BC8ABF3}" sibTransId="{25CA6D25-F9FB-43B7-8C24-6FF7DF6E7925}"/>
    <dgm:cxn modelId="{68F7A6B3-2231-4756-BE01-22AD7A15051F}" srcId="{EBE28BE9-9342-4E1D-B785-DEA150316086}" destId="{05679EF1-63D3-46B9-B2E6-AB8158A6D162}" srcOrd="0" destOrd="0" parTransId="{F3B3627C-B3BB-4E4D-AEFA-D3649E117832}" sibTransId="{646CEDDF-1E64-45EE-820E-BCA0821FA394}"/>
    <dgm:cxn modelId="{9C6CD3B8-DCCE-401A-A41D-FF2904414543}" type="presOf" srcId="{EBE28BE9-9342-4E1D-B785-DEA150316086}" destId="{21930A30-E5B8-45B3-9E54-39B13839FDA3}" srcOrd="0" destOrd="0" presId="urn:microsoft.com/office/officeart/2005/8/layout/hProcess4"/>
    <dgm:cxn modelId="{168352D7-3B15-4415-899A-F76F9FD72D03}" type="presOf" srcId="{69383552-FA05-4323-ABF5-C09EF64F979A}" destId="{B860BC83-0844-4E7C-8846-3D3BA045B298}" srcOrd="0" destOrd="1" presId="urn:microsoft.com/office/officeart/2005/8/layout/hProcess4"/>
    <dgm:cxn modelId="{2802A0DA-FAFA-4B09-A364-1314224EFBCB}" type="presOf" srcId="{9DEF4322-BBCD-4505-B0A5-0334E42B0B0B}" destId="{37DAC7CD-5404-4A88-AA5F-2583DC4B638D}" srcOrd="1" destOrd="0" presId="urn:microsoft.com/office/officeart/2005/8/layout/hProcess4"/>
    <dgm:cxn modelId="{1A5381DC-A977-4286-B795-2DDCE45CDD13}" type="presOf" srcId="{E696B960-76C4-4DCB-8EC5-28FA9774E484}" destId="{ED64A221-BF96-463D-93B4-B628420900D9}" srcOrd="0" destOrd="0" presId="urn:microsoft.com/office/officeart/2005/8/layout/hProcess4"/>
    <dgm:cxn modelId="{8962B4ED-70C5-4521-82B3-6FB9BBB40009}" srcId="{05679EF1-63D3-46B9-B2E6-AB8158A6D162}" destId="{80BFED5E-6614-446B-AF01-72D61D091C66}" srcOrd="1" destOrd="0" parTransId="{E39A5639-1890-4FD2-B457-821F7D2E07C9}" sibTransId="{CE3C045A-1529-4E50-B802-1FA9975CC9F3}"/>
    <dgm:cxn modelId="{95F695F0-7F89-4146-BDF8-6EEF90DCF4E9}" srcId="{EBE28BE9-9342-4E1D-B785-DEA150316086}" destId="{E696B960-76C4-4DCB-8EC5-28FA9774E484}" srcOrd="2" destOrd="0" parTransId="{92032B82-47BC-4B4D-B291-D5286B39C202}" sibTransId="{E4BA5262-2525-42AF-89D7-3BE7DF6134B9}"/>
    <dgm:cxn modelId="{85447BFF-B7BD-4253-981B-19C1726CD614}" type="presOf" srcId="{80BFED5E-6614-446B-AF01-72D61D091C66}" destId="{6603F589-1848-447B-BAF9-29A44FAF34D9}" srcOrd="1" destOrd="1" presId="urn:microsoft.com/office/officeart/2005/8/layout/hProcess4"/>
    <dgm:cxn modelId="{F0FD49A4-ECF2-4DE8-90CD-00259A963873}" type="presParOf" srcId="{21930A30-E5B8-45B3-9E54-39B13839FDA3}" destId="{0F292BE0-47C3-4625-B141-1BB3076F0E03}" srcOrd="0" destOrd="0" presId="urn:microsoft.com/office/officeart/2005/8/layout/hProcess4"/>
    <dgm:cxn modelId="{B4F872C0-B053-45C8-B36E-EBBC321DDDB0}" type="presParOf" srcId="{21930A30-E5B8-45B3-9E54-39B13839FDA3}" destId="{1C78F5B9-EEC4-4E25-ACDC-667A7E7FD499}" srcOrd="1" destOrd="0" presId="urn:microsoft.com/office/officeart/2005/8/layout/hProcess4"/>
    <dgm:cxn modelId="{AAC7968B-1C97-47FF-9F7B-CA68B88DA5AD}" type="presParOf" srcId="{21930A30-E5B8-45B3-9E54-39B13839FDA3}" destId="{39B225CE-1DDC-4103-8AB7-84526FCEB4E2}" srcOrd="2" destOrd="0" presId="urn:microsoft.com/office/officeart/2005/8/layout/hProcess4"/>
    <dgm:cxn modelId="{DA796249-1CBE-4D8C-9AE9-94D25C768C92}" type="presParOf" srcId="{39B225CE-1DDC-4103-8AB7-84526FCEB4E2}" destId="{57BD381C-BD57-4914-82B2-6B3759C637D7}" srcOrd="0" destOrd="0" presId="urn:microsoft.com/office/officeart/2005/8/layout/hProcess4"/>
    <dgm:cxn modelId="{C4FE454A-901E-41AF-B650-18CEE7D6E187}" type="presParOf" srcId="{57BD381C-BD57-4914-82B2-6B3759C637D7}" destId="{B2F5081D-05E7-44CC-84FD-6171F3C8815B}" srcOrd="0" destOrd="0" presId="urn:microsoft.com/office/officeart/2005/8/layout/hProcess4"/>
    <dgm:cxn modelId="{579DDA82-9448-496D-A11E-FACECD827F2A}" type="presParOf" srcId="{57BD381C-BD57-4914-82B2-6B3759C637D7}" destId="{1B050777-2653-4217-A44C-8013F6EC17A7}" srcOrd="1" destOrd="0" presId="urn:microsoft.com/office/officeart/2005/8/layout/hProcess4"/>
    <dgm:cxn modelId="{B48CA597-4740-4433-9523-C4B93E334B31}" type="presParOf" srcId="{57BD381C-BD57-4914-82B2-6B3759C637D7}" destId="{6603F589-1848-447B-BAF9-29A44FAF34D9}" srcOrd="2" destOrd="0" presId="urn:microsoft.com/office/officeart/2005/8/layout/hProcess4"/>
    <dgm:cxn modelId="{0EC8D408-C7F8-4777-8729-8A2A7B1C3800}" type="presParOf" srcId="{57BD381C-BD57-4914-82B2-6B3759C637D7}" destId="{33CB92CF-AF1F-4576-BCB6-15CDFE4C2365}" srcOrd="3" destOrd="0" presId="urn:microsoft.com/office/officeart/2005/8/layout/hProcess4"/>
    <dgm:cxn modelId="{CADD9CCF-54DC-4534-88F0-024B886E3C1A}" type="presParOf" srcId="{57BD381C-BD57-4914-82B2-6B3759C637D7}" destId="{F9C9CE1A-C39D-4FE4-9FF0-75730F4AA843}" srcOrd="4" destOrd="0" presId="urn:microsoft.com/office/officeart/2005/8/layout/hProcess4"/>
    <dgm:cxn modelId="{EF4E4F24-A32A-4878-A6D6-2A356EDF9DD5}" type="presParOf" srcId="{39B225CE-1DDC-4103-8AB7-84526FCEB4E2}" destId="{6F21AACD-A8D1-42E5-9DEA-88C75479D2E9}" srcOrd="1" destOrd="0" presId="urn:microsoft.com/office/officeart/2005/8/layout/hProcess4"/>
    <dgm:cxn modelId="{726C0D60-0E76-4968-87EC-7574CA782242}" type="presParOf" srcId="{39B225CE-1DDC-4103-8AB7-84526FCEB4E2}" destId="{79EBEB4C-560D-4803-BB40-E9DA61153569}" srcOrd="2" destOrd="0" presId="urn:microsoft.com/office/officeart/2005/8/layout/hProcess4"/>
    <dgm:cxn modelId="{24CAF31F-C2E6-47E6-99C0-71085B318F68}" type="presParOf" srcId="{79EBEB4C-560D-4803-BB40-E9DA61153569}" destId="{A2BA26E2-0ACF-4C11-BBB1-8DD93DD4FFF2}" srcOrd="0" destOrd="0" presId="urn:microsoft.com/office/officeart/2005/8/layout/hProcess4"/>
    <dgm:cxn modelId="{C044BE1A-59D6-4E73-9D4A-B6C5FF23197E}" type="presParOf" srcId="{79EBEB4C-560D-4803-BB40-E9DA61153569}" destId="{11BF6E99-FF53-45CE-924C-234FD6B5D76C}" srcOrd="1" destOrd="0" presId="urn:microsoft.com/office/officeart/2005/8/layout/hProcess4"/>
    <dgm:cxn modelId="{5ACA69DA-2349-4A75-9630-153E89554A92}" type="presParOf" srcId="{79EBEB4C-560D-4803-BB40-E9DA61153569}" destId="{37DAC7CD-5404-4A88-AA5F-2583DC4B638D}" srcOrd="2" destOrd="0" presId="urn:microsoft.com/office/officeart/2005/8/layout/hProcess4"/>
    <dgm:cxn modelId="{7AEBB3A1-FB89-4956-B47F-399DDCDC90FB}" type="presParOf" srcId="{79EBEB4C-560D-4803-BB40-E9DA61153569}" destId="{CDBAC47C-F04B-4FB2-B135-83CC2E51D912}" srcOrd="3" destOrd="0" presId="urn:microsoft.com/office/officeart/2005/8/layout/hProcess4"/>
    <dgm:cxn modelId="{644CAC9A-A850-4192-910C-E51CA43C3B88}" type="presParOf" srcId="{79EBEB4C-560D-4803-BB40-E9DA61153569}" destId="{ABDE9BF7-D003-4CBA-A5FA-F135824E2291}" srcOrd="4" destOrd="0" presId="urn:microsoft.com/office/officeart/2005/8/layout/hProcess4"/>
    <dgm:cxn modelId="{B89549F6-3C5B-4FBD-AC52-6B7D2925D82A}" type="presParOf" srcId="{39B225CE-1DDC-4103-8AB7-84526FCEB4E2}" destId="{F299878F-23A0-4F95-897D-2AF89485DC0F}" srcOrd="3" destOrd="0" presId="urn:microsoft.com/office/officeart/2005/8/layout/hProcess4"/>
    <dgm:cxn modelId="{F5AF4209-100B-4A8E-A6A1-A01A9F92AA0A}" type="presParOf" srcId="{39B225CE-1DDC-4103-8AB7-84526FCEB4E2}" destId="{619EB351-438F-4EB0-B7D7-692EE64A543F}" srcOrd="4" destOrd="0" presId="urn:microsoft.com/office/officeart/2005/8/layout/hProcess4"/>
    <dgm:cxn modelId="{518A9CD1-5E30-454B-965A-830AAAD1929D}" type="presParOf" srcId="{619EB351-438F-4EB0-B7D7-692EE64A543F}" destId="{18046890-8F2A-4846-B5AC-2210D3D08741}" srcOrd="0" destOrd="0" presId="urn:microsoft.com/office/officeart/2005/8/layout/hProcess4"/>
    <dgm:cxn modelId="{CC67C9DD-61A3-4D96-8CC5-F1877A14787B}" type="presParOf" srcId="{619EB351-438F-4EB0-B7D7-692EE64A543F}" destId="{B860BC83-0844-4E7C-8846-3D3BA045B298}" srcOrd="1" destOrd="0" presId="urn:microsoft.com/office/officeart/2005/8/layout/hProcess4"/>
    <dgm:cxn modelId="{38E5EF8C-BCCC-46C3-9E33-CA05F4A40462}" type="presParOf" srcId="{619EB351-438F-4EB0-B7D7-692EE64A543F}" destId="{316765F7-76C2-4811-8C0A-FD822CE08942}" srcOrd="2" destOrd="0" presId="urn:microsoft.com/office/officeart/2005/8/layout/hProcess4"/>
    <dgm:cxn modelId="{389ED385-9D91-43B3-AA9A-8970DA333816}" type="presParOf" srcId="{619EB351-438F-4EB0-B7D7-692EE64A543F}" destId="{ED64A221-BF96-463D-93B4-B628420900D9}" srcOrd="3" destOrd="0" presId="urn:microsoft.com/office/officeart/2005/8/layout/hProcess4"/>
    <dgm:cxn modelId="{936C107B-E3F5-4EED-A4C5-8CC60E1B6125}" type="presParOf" srcId="{619EB351-438F-4EB0-B7D7-692EE64A543F}" destId="{6420D700-C59D-4F94-BDA0-891B9B5EFA8E}" srcOrd="4" destOrd="0" presId="urn:microsoft.com/office/officeart/2005/8/layout/hProcess4"/>
    <dgm:cxn modelId="{0626F388-5CE2-4490-B99D-4474231ADCC7}" type="presParOf" srcId="{39B225CE-1DDC-4103-8AB7-84526FCEB4E2}" destId="{EB1C147D-F3ED-4C88-9127-038C40AF7DA3}" srcOrd="5" destOrd="0" presId="urn:microsoft.com/office/officeart/2005/8/layout/hProcess4"/>
    <dgm:cxn modelId="{742C5647-875E-4D22-9DB2-A72B8013405A}" type="presParOf" srcId="{39B225CE-1DDC-4103-8AB7-84526FCEB4E2}" destId="{5B99E030-E6B2-4B06-95CA-F6BFA7FB766D}" srcOrd="6" destOrd="0" presId="urn:microsoft.com/office/officeart/2005/8/layout/hProcess4"/>
    <dgm:cxn modelId="{1E2CD4C6-508A-4B68-B508-D75B5B0D50E7}" type="presParOf" srcId="{5B99E030-E6B2-4B06-95CA-F6BFA7FB766D}" destId="{621ED0F6-3D44-4ED8-9660-56754A809999}" srcOrd="0" destOrd="0" presId="urn:microsoft.com/office/officeart/2005/8/layout/hProcess4"/>
    <dgm:cxn modelId="{0A28A5B3-B622-4DF0-A603-1C1605160BB8}" type="presParOf" srcId="{5B99E030-E6B2-4B06-95CA-F6BFA7FB766D}" destId="{5ED73817-9C46-47AD-A5F2-E490CC086EBB}" srcOrd="1" destOrd="0" presId="urn:microsoft.com/office/officeart/2005/8/layout/hProcess4"/>
    <dgm:cxn modelId="{4165E030-3ADC-4B8A-80E9-EF07F4469DE7}" type="presParOf" srcId="{5B99E030-E6B2-4B06-95CA-F6BFA7FB766D}" destId="{E1D7560B-F793-4698-8E62-99547B86C5FE}" srcOrd="2" destOrd="0" presId="urn:microsoft.com/office/officeart/2005/8/layout/hProcess4"/>
    <dgm:cxn modelId="{F0C14D01-87BE-449A-8FD4-EA0F00AACCB2}" type="presParOf" srcId="{5B99E030-E6B2-4B06-95CA-F6BFA7FB766D}" destId="{575E0D06-A485-421E-B065-BFF1503358C1}" srcOrd="3" destOrd="0" presId="urn:microsoft.com/office/officeart/2005/8/layout/hProcess4"/>
    <dgm:cxn modelId="{766AE11C-D678-4FB6-8078-49A94B6A5BC2}" type="presParOf" srcId="{5B99E030-E6B2-4B06-95CA-F6BFA7FB766D}" destId="{517618AD-3C4A-4A45-B317-F6600C4E496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F7AB67-80AF-4F67-837B-3E491B945D6C}" type="doc">
      <dgm:prSet loTypeId="urn:microsoft.com/office/officeart/2005/8/layout/vList4" loCatId="pictur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1863DB7C-F1D1-4B73-BD05-3B5B9F027331}">
      <dgm:prSet phldrT="[Texto]"/>
      <dgm:spPr/>
      <dgm:t>
        <a:bodyPr/>
        <a:lstStyle/>
        <a:p>
          <a:r>
            <a:rPr lang="es-EC" b="1" dirty="0"/>
            <a:t>Rabia bovina</a:t>
          </a:r>
        </a:p>
      </dgm:t>
    </dgm:pt>
    <dgm:pt modelId="{B50A4D22-8F3A-4319-82CD-8C15C2A3E627}" type="parTrans" cxnId="{2B82B5DC-5848-483D-AACC-0F4DFAE656C2}">
      <dgm:prSet/>
      <dgm:spPr/>
      <dgm:t>
        <a:bodyPr/>
        <a:lstStyle/>
        <a:p>
          <a:endParaRPr lang="es-EC"/>
        </a:p>
      </dgm:t>
    </dgm:pt>
    <dgm:pt modelId="{C48B5752-AFAE-4493-9942-07DFDFCF12A0}" type="sibTrans" cxnId="{2B82B5DC-5848-483D-AACC-0F4DFAE656C2}">
      <dgm:prSet/>
      <dgm:spPr/>
      <dgm:t>
        <a:bodyPr/>
        <a:lstStyle/>
        <a:p>
          <a:endParaRPr lang="es-EC"/>
        </a:p>
      </dgm:t>
    </dgm:pt>
    <dgm:pt modelId="{71A0989E-AB89-495F-A53B-0FF6723D5858}">
      <dgm:prSet phldrT="[Texto]"/>
      <dgm:spPr/>
      <dgm:t>
        <a:bodyPr/>
        <a:lstStyle/>
        <a:p>
          <a:r>
            <a:rPr lang="es-EC" b="1" dirty="0"/>
            <a:t>Capturas:</a:t>
          </a:r>
          <a:r>
            <a:rPr lang="es-EC" dirty="0"/>
            <a:t> 18 Manabí - 17 Santo Domingo</a:t>
          </a:r>
        </a:p>
      </dgm:t>
    </dgm:pt>
    <dgm:pt modelId="{D71416AD-B9FF-494A-B332-EE49B4D89811}" type="parTrans" cxnId="{ACA0F79E-8D50-4370-B399-7F7318C005AA}">
      <dgm:prSet/>
      <dgm:spPr/>
      <dgm:t>
        <a:bodyPr/>
        <a:lstStyle/>
        <a:p>
          <a:endParaRPr lang="es-EC"/>
        </a:p>
      </dgm:t>
    </dgm:pt>
    <dgm:pt modelId="{A9F4D93D-9F14-4852-88E3-5781F339EE1A}" type="sibTrans" cxnId="{ACA0F79E-8D50-4370-B399-7F7318C005AA}">
      <dgm:prSet/>
      <dgm:spPr/>
      <dgm:t>
        <a:bodyPr/>
        <a:lstStyle/>
        <a:p>
          <a:endParaRPr lang="es-EC"/>
        </a:p>
      </dgm:t>
    </dgm:pt>
    <dgm:pt modelId="{57C7BFD6-0F64-432D-AE0E-EDA95EBA657F}">
      <dgm:prSet phldrT="[Texto]"/>
      <dgm:spPr/>
      <dgm:t>
        <a:bodyPr/>
        <a:lstStyle/>
        <a:p>
          <a:r>
            <a:rPr lang="es-EC" b="1" dirty="0"/>
            <a:t>Predios Atacados: </a:t>
          </a:r>
          <a:r>
            <a:rPr lang="es-EC" dirty="0"/>
            <a:t>72 Manabí - 0 Santo Domingo</a:t>
          </a:r>
        </a:p>
      </dgm:t>
    </dgm:pt>
    <dgm:pt modelId="{2D84EA7E-1A20-4422-A303-C2D57E08D82D}" type="parTrans" cxnId="{966A877C-28D8-4C0F-AC06-512FAAE851CF}">
      <dgm:prSet/>
      <dgm:spPr/>
      <dgm:t>
        <a:bodyPr/>
        <a:lstStyle/>
        <a:p>
          <a:endParaRPr lang="es-EC"/>
        </a:p>
      </dgm:t>
    </dgm:pt>
    <dgm:pt modelId="{8A509ABF-A68C-4C50-86FC-9D1779F2C2BA}" type="sibTrans" cxnId="{966A877C-28D8-4C0F-AC06-512FAAE851CF}">
      <dgm:prSet/>
      <dgm:spPr/>
      <dgm:t>
        <a:bodyPr/>
        <a:lstStyle/>
        <a:p>
          <a:endParaRPr lang="es-EC"/>
        </a:p>
      </dgm:t>
    </dgm:pt>
    <dgm:pt modelId="{ADDF9401-3688-4C77-BC7B-699203DC3436}">
      <dgm:prSet phldrT="[Texto]"/>
      <dgm:spPr/>
      <dgm:t>
        <a:bodyPr/>
        <a:lstStyle/>
        <a:p>
          <a:r>
            <a:rPr lang="es-EC" b="1" dirty="0"/>
            <a:t>Anemia infecciosa equina</a:t>
          </a:r>
        </a:p>
      </dgm:t>
    </dgm:pt>
    <dgm:pt modelId="{4087DD6B-2A4D-407A-8E30-0BF6B1E79F65}" type="parTrans" cxnId="{1B78ABE4-5167-486B-9ADF-373E79701325}">
      <dgm:prSet/>
      <dgm:spPr/>
      <dgm:t>
        <a:bodyPr/>
        <a:lstStyle/>
        <a:p>
          <a:endParaRPr lang="es-EC"/>
        </a:p>
      </dgm:t>
    </dgm:pt>
    <dgm:pt modelId="{B3A09485-F2A5-4A79-80A9-45450284ED00}" type="sibTrans" cxnId="{1B78ABE4-5167-486B-9ADF-373E79701325}">
      <dgm:prSet/>
      <dgm:spPr/>
      <dgm:t>
        <a:bodyPr/>
        <a:lstStyle/>
        <a:p>
          <a:endParaRPr lang="es-EC"/>
        </a:p>
      </dgm:t>
    </dgm:pt>
    <dgm:pt modelId="{C6351684-AA12-4730-A0CA-ACC439553A4E}">
      <dgm:prSet phldrT="[Texto]"/>
      <dgm:spPr/>
      <dgm:t>
        <a:bodyPr/>
        <a:lstStyle/>
        <a:p>
          <a:r>
            <a:rPr lang="es-EC" b="1" i="0" u="none" dirty="0"/>
            <a:t>Notificaciones atendidas: </a:t>
          </a:r>
          <a:r>
            <a:rPr lang="es-EC" b="0" i="0" u="none" dirty="0"/>
            <a:t>5</a:t>
          </a:r>
          <a:r>
            <a:rPr lang="es-EC" dirty="0"/>
            <a:t> Manabí - 1 Santo Domingo</a:t>
          </a:r>
        </a:p>
      </dgm:t>
    </dgm:pt>
    <dgm:pt modelId="{74CCA7A4-0C88-49A7-9B8E-E5ABCD2A3E72}" type="parTrans" cxnId="{AF815172-FE43-41AC-A8CF-19EE4308C49B}">
      <dgm:prSet/>
      <dgm:spPr/>
      <dgm:t>
        <a:bodyPr/>
        <a:lstStyle/>
        <a:p>
          <a:endParaRPr lang="es-EC"/>
        </a:p>
      </dgm:t>
    </dgm:pt>
    <dgm:pt modelId="{5197053E-743F-4E33-882D-4DC33FF9A5CA}" type="sibTrans" cxnId="{AF815172-FE43-41AC-A8CF-19EE4308C49B}">
      <dgm:prSet/>
      <dgm:spPr/>
      <dgm:t>
        <a:bodyPr/>
        <a:lstStyle/>
        <a:p>
          <a:endParaRPr lang="es-EC"/>
        </a:p>
      </dgm:t>
    </dgm:pt>
    <dgm:pt modelId="{91830978-A29A-4C53-97D9-D4531DB0F625}">
      <dgm:prSet phldrT="[Texto]"/>
      <dgm:spPr/>
      <dgm:t>
        <a:bodyPr/>
        <a:lstStyle/>
        <a:p>
          <a:r>
            <a:rPr lang="es-EC" b="1" dirty="0"/>
            <a:t>Predios libres de brucelosis y tuberculosis</a:t>
          </a:r>
        </a:p>
      </dgm:t>
    </dgm:pt>
    <dgm:pt modelId="{CB850A26-35C9-4E71-82E6-7DF5089DDC91}" type="parTrans" cxnId="{8769ADDF-E06C-42EC-8ED5-45EB8A53A7B5}">
      <dgm:prSet/>
      <dgm:spPr/>
      <dgm:t>
        <a:bodyPr/>
        <a:lstStyle/>
        <a:p>
          <a:endParaRPr lang="es-EC"/>
        </a:p>
      </dgm:t>
    </dgm:pt>
    <dgm:pt modelId="{7ED92852-6388-421D-B827-5C1BD24BB609}" type="sibTrans" cxnId="{8769ADDF-E06C-42EC-8ED5-45EB8A53A7B5}">
      <dgm:prSet/>
      <dgm:spPr/>
      <dgm:t>
        <a:bodyPr/>
        <a:lstStyle/>
        <a:p>
          <a:endParaRPr lang="es-EC"/>
        </a:p>
      </dgm:t>
    </dgm:pt>
    <dgm:pt modelId="{F800AAC5-A00A-4CEC-82FE-AB9289217DBB}">
      <dgm:prSet phldrT="[Texto]"/>
      <dgm:spPr/>
      <dgm:t>
        <a:bodyPr/>
        <a:lstStyle/>
        <a:p>
          <a:r>
            <a:rPr lang="es-EC" b="1" i="0" u="none" dirty="0"/>
            <a:t>Predios Certificados: </a:t>
          </a:r>
          <a:r>
            <a:rPr lang="es-EC" b="0" i="0" u="none" dirty="0"/>
            <a:t>5</a:t>
          </a:r>
          <a:r>
            <a:rPr lang="es-EC" b="1" i="0" u="none" dirty="0"/>
            <a:t> </a:t>
          </a:r>
          <a:r>
            <a:rPr lang="es-EC" dirty="0"/>
            <a:t>Manabí , </a:t>
          </a:r>
          <a:r>
            <a:rPr lang="es-EC" b="0" i="0" u="none" dirty="0"/>
            <a:t>27 Santo Domingo</a:t>
          </a:r>
          <a:endParaRPr lang="es-EC" b="1" dirty="0"/>
        </a:p>
      </dgm:t>
    </dgm:pt>
    <dgm:pt modelId="{97435003-AAC9-45EB-B695-68870D5054AC}" type="parTrans" cxnId="{7B5788BE-46D0-4D5F-92C2-07FC76917FBB}">
      <dgm:prSet/>
      <dgm:spPr/>
      <dgm:t>
        <a:bodyPr/>
        <a:lstStyle/>
        <a:p>
          <a:endParaRPr lang="es-EC"/>
        </a:p>
      </dgm:t>
    </dgm:pt>
    <dgm:pt modelId="{BC7137EB-E2C4-4A16-A5AB-890F152A6552}" type="sibTrans" cxnId="{7B5788BE-46D0-4D5F-92C2-07FC76917FBB}">
      <dgm:prSet/>
      <dgm:spPr/>
      <dgm:t>
        <a:bodyPr/>
        <a:lstStyle/>
        <a:p>
          <a:endParaRPr lang="es-EC"/>
        </a:p>
      </dgm:t>
    </dgm:pt>
    <dgm:pt modelId="{3634BA84-873E-4E1E-9E4A-BEB2F4A4B7BD}">
      <dgm:prSet phldrT="[Texto]"/>
      <dgm:spPr/>
      <dgm:t>
        <a:bodyPr/>
        <a:lstStyle/>
        <a:p>
          <a:r>
            <a:rPr lang="es-EC" dirty="0"/>
            <a:t> </a:t>
          </a:r>
          <a:r>
            <a:rPr lang="es-EC" b="1" dirty="0"/>
            <a:t>Cantones: </a:t>
          </a:r>
          <a:r>
            <a:rPr lang="es-EC" dirty="0"/>
            <a:t>Olmedo, Jipijapa, Rocafuerte, </a:t>
          </a:r>
          <a:r>
            <a:rPr lang="es-EC" dirty="0" err="1"/>
            <a:t>Paján</a:t>
          </a:r>
          <a:r>
            <a:rPr lang="es-EC" dirty="0"/>
            <a:t>- </a:t>
          </a:r>
          <a:r>
            <a:rPr lang="es-EC" b="0" dirty="0"/>
            <a:t>Sto. </a:t>
          </a:r>
          <a:r>
            <a:rPr lang="es-EC" b="0" dirty="0" err="1"/>
            <a:t>Dgo</a:t>
          </a:r>
          <a:r>
            <a:rPr lang="es-EC" b="0" dirty="0"/>
            <a:t>., La Concordia</a:t>
          </a:r>
          <a:endParaRPr lang="es-EC" dirty="0"/>
        </a:p>
      </dgm:t>
    </dgm:pt>
    <dgm:pt modelId="{6CA14DC1-B911-44C0-AF64-B7729FC8CEE5}" type="parTrans" cxnId="{7B29BE35-C1E0-446A-B357-28E6CCD4B964}">
      <dgm:prSet/>
      <dgm:spPr/>
      <dgm:t>
        <a:bodyPr/>
        <a:lstStyle/>
        <a:p>
          <a:endParaRPr lang="es-EC"/>
        </a:p>
      </dgm:t>
    </dgm:pt>
    <dgm:pt modelId="{64B02701-429E-4F51-B7B4-FA7913BA6AF7}" type="sibTrans" cxnId="{7B29BE35-C1E0-446A-B357-28E6CCD4B964}">
      <dgm:prSet/>
      <dgm:spPr/>
      <dgm:t>
        <a:bodyPr/>
        <a:lstStyle/>
        <a:p>
          <a:endParaRPr lang="es-EC"/>
        </a:p>
      </dgm:t>
    </dgm:pt>
    <dgm:pt modelId="{4094EF8F-60AF-4622-8590-BE4BCD770EC5}">
      <dgm:prSet/>
      <dgm:spPr/>
      <dgm:t>
        <a:bodyPr/>
        <a:lstStyle/>
        <a:p>
          <a:r>
            <a:rPr lang="es-EC" b="1" i="0" u="none" dirty="0"/>
            <a:t>Controles zoosanitarios para movilización a eventos ecuestres:                 </a:t>
          </a:r>
          <a:r>
            <a:rPr lang="es-EC" b="0" i="0" u="none" dirty="0"/>
            <a:t>7</a:t>
          </a:r>
          <a:r>
            <a:rPr lang="es-EC" dirty="0"/>
            <a:t> Manabí - 5 Santo Domingo</a:t>
          </a:r>
        </a:p>
      </dgm:t>
    </dgm:pt>
    <dgm:pt modelId="{AC8A8133-37DC-4243-A11A-FCEF7213C8C8}" type="parTrans" cxnId="{58C9B2BE-9784-43BF-8D9D-12DB2B64B580}">
      <dgm:prSet/>
      <dgm:spPr/>
      <dgm:t>
        <a:bodyPr/>
        <a:lstStyle/>
        <a:p>
          <a:endParaRPr lang="es-EC"/>
        </a:p>
      </dgm:t>
    </dgm:pt>
    <dgm:pt modelId="{F4443A29-8AD7-4C47-905C-A2EFED1BFF9D}" type="sibTrans" cxnId="{58C9B2BE-9784-43BF-8D9D-12DB2B64B580}">
      <dgm:prSet/>
      <dgm:spPr/>
      <dgm:t>
        <a:bodyPr/>
        <a:lstStyle/>
        <a:p>
          <a:endParaRPr lang="es-EC"/>
        </a:p>
      </dgm:t>
    </dgm:pt>
    <dgm:pt modelId="{1CF99321-9FBD-49BE-AE24-0C5FB6095EA9}">
      <dgm:prSet/>
      <dgm:spPr/>
      <dgm:t>
        <a:bodyPr/>
        <a:lstStyle/>
        <a:p>
          <a:r>
            <a:rPr lang="es-EC" b="1" i="0" u="none" dirty="0"/>
            <a:t>Predios Recertificados: </a:t>
          </a:r>
          <a:r>
            <a:rPr lang="es-EC" b="0" i="0" u="none" dirty="0"/>
            <a:t>14</a:t>
          </a:r>
          <a:r>
            <a:rPr lang="es-EC" b="1" i="0" u="none" dirty="0"/>
            <a:t> </a:t>
          </a:r>
          <a:r>
            <a:rPr lang="es-EC" dirty="0"/>
            <a:t>Manabí , </a:t>
          </a:r>
          <a:r>
            <a:rPr lang="es-EC" b="0" i="0" u="none" dirty="0"/>
            <a:t>26 Santo Domingo</a:t>
          </a:r>
          <a:endParaRPr lang="es-EC" b="1" dirty="0"/>
        </a:p>
      </dgm:t>
    </dgm:pt>
    <dgm:pt modelId="{BF5F5F56-3007-4E6E-8802-A108FBEEC714}" type="parTrans" cxnId="{9442C41B-A046-47E3-B999-3AB3E2975A29}">
      <dgm:prSet/>
      <dgm:spPr/>
      <dgm:t>
        <a:bodyPr/>
        <a:lstStyle/>
        <a:p>
          <a:endParaRPr lang="es-EC"/>
        </a:p>
      </dgm:t>
    </dgm:pt>
    <dgm:pt modelId="{9A00D783-3B0B-4049-B92E-AE5EC9BB5E3F}" type="sibTrans" cxnId="{9442C41B-A046-47E3-B999-3AB3E2975A29}">
      <dgm:prSet/>
      <dgm:spPr/>
      <dgm:t>
        <a:bodyPr/>
        <a:lstStyle/>
        <a:p>
          <a:endParaRPr lang="es-EC"/>
        </a:p>
      </dgm:t>
    </dgm:pt>
    <dgm:pt modelId="{13441AC3-4CDB-413E-92F1-ED40FC1847D0}">
      <dgm:prSet/>
      <dgm:spPr/>
      <dgm:t>
        <a:bodyPr/>
        <a:lstStyle/>
        <a:p>
          <a:r>
            <a:rPr lang="es-EC" b="1" dirty="0"/>
            <a:t>Cantones: </a:t>
          </a:r>
          <a:r>
            <a:rPr lang="es-EC" b="0" dirty="0"/>
            <a:t>El Carmen, Chone, Junín, Santo Domingo, La Concordia.</a:t>
          </a:r>
        </a:p>
      </dgm:t>
    </dgm:pt>
    <dgm:pt modelId="{124D148C-8D73-4826-A02F-78451135A628}" type="parTrans" cxnId="{6B3DDB2B-4216-445C-AAC2-B832494293A4}">
      <dgm:prSet/>
      <dgm:spPr/>
      <dgm:t>
        <a:bodyPr/>
        <a:lstStyle/>
        <a:p>
          <a:endParaRPr lang="es-EC"/>
        </a:p>
      </dgm:t>
    </dgm:pt>
    <dgm:pt modelId="{B642B3E1-0AA4-4D5D-8A2E-BB92FE350FE5}" type="sibTrans" cxnId="{6B3DDB2B-4216-445C-AAC2-B832494293A4}">
      <dgm:prSet/>
      <dgm:spPr/>
      <dgm:t>
        <a:bodyPr/>
        <a:lstStyle/>
        <a:p>
          <a:endParaRPr lang="es-EC"/>
        </a:p>
      </dgm:t>
    </dgm:pt>
    <dgm:pt modelId="{355BCE26-817A-4902-82D8-06C81942E284}" type="pres">
      <dgm:prSet presAssocID="{E7F7AB67-80AF-4F67-837B-3E491B945D6C}" presName="linear" presStyleCnt="0">
        <dgm:presLayoutVars>
          <dgm:dir/>
          <dgm:resizeHandles val="exact"/>
        </dgm:presLayoutVars>
      </dgm:prSet>
      <dgm:spPr/>
    </dgm:pt>
    <dgm:pt modelId="{FC07E3F7-4B15-43F2-919F-DF01AC3C3F68}" type="pres">
      <dgm:prSet presAssocID="{1863DB7C-F1D1-4B73-BD05-3B5B9F027331}" presName="comp" presStyleCnt="0"/>
      <dgm:spPr/>
    </dgm:pt>
    <dgm:pt modelId="{EFBDA6DF-E6CF-4F3B-B298-09203EB16B83}" type="pres">
      <dgm:prSet presAssocID="{1863DB7C-F1D1-4B73-BD05-3B5B9F027331}" presName="box" presStyleLbl="node1" presStyleIdx="0" presStyleCnt="3" custLinFactNeighborX="1406" custLinFactNeighborY="-5180"/>
      <dgm:spPr/>
    </dgm:pt>
    <dgm:pt modelId="{F7A2D1E0-5F20-4BEB-977C-DB23FFD1C9A2}" type="pres">
      <dgm:prSet presAssocID="{1863DB7C-F1D1-4B73-BD05-3B5B9F027331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40319CC-134B-4072-BFEE-1F93B82FCCC0}" type="pres">
      <dgm:prSet presAssocID="{1863DB7C-F1D1-4B73-BD05-3B5B9F027331}" presName="text" presStyleLbl="node1" presStyleIdx="0" presStyleCnt="3">
        <dgm:presLayoutVars>
          <dgm:bulletEnabled val="1"/>
        </dgm:presLayoutVars>
      </dgm:prSet>
      <dgm:spPr/>
    </dgm:pt>
    <dgm:pt modelId="{98902597-4E7A-47D6-8A23-F9EEC494F245}" type="pres">
      <dgm:prSet presAssocID="{C48B5752-AFAE-4493-9942-07DFDFCF12A0}" presName="spacer" presStyleCnt="0"/>
      <dgm:spPr/>
    </dgm:pt>
    <dgm:pt modelId="{AA9F7035-16E3-46AA-9590-4E22C654A74F}" type="pres">
      <dgm:prSet presAssocID="{ADDF9401-3688-4C77-BC7B-699203DC3436}" presName="comp" presStyleCnt="0"/>
      <dgm:spPr/>
    </dgm:pt>
    <dgm:pt modelId="{6B59C51B-159B-4E42-86FB-9FF2921B7917}" type="pres">
      <dgm:prSet presAssocID="{ADDF9401-3688-4C77-BC7B-699203DC3436}" presName="box" presStyleLbl="node1" presStyleIdx="1" presStyleCnt="3"/>
      <dgm:spPr/>
    </dgm:pt>
    <dgm:pt modelId="{701E186C-5898-442D-BD62-3B6049A57BE8}" type="pres">
      <dgm:prSet presAssocID="{ADDF9401-3688-4C77-BC7B-699203DC3436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69A6307-336F-4374-85BF-190398076E45}" type="pres">
      <dgm:prSet presAssocID="{ADDF9401-3688-4C77-BC7B-699203DC3436}" presName="text" presStyleLbl="node1" presStyleIdx="1" presStyleCnt="3">
        <dgm:presLayoutVars>
          <dgm:bulletEnabled val="1"/>
        </dgm:presLayoutVars>
      </dgm:prSet>
      <dgm:spPr/>
    </dgm:pt>
    <dgm:pt modelId="{0AEB97BB-595D-41F8-87C6-82917869057B}" type="pres">
      <dgm:prSet presAssocID="{B3A09485-F2A5-4A79-80A9-45450284ED00}" presName="spacer" presStyleCnt="0"/>
      <dgm:spPr/>
    </dgm:pt>
    <dgm:pt modelId="{D66C8277-550D-4F20-B3B0-8C18A6EC8B4D}" type="pres">
      <dgm:prSet presAssocID="{91830978-A29A-4C53-97D9-D4531DB0F625}" presName="comp" presStyleCnt="0"/>
      <dgm:spPr/>
    </dgm:pt>
    <dgm:pt modelId="{F0BCE4D0-4EF0-475A-9BDA-F3E4700DB174}" type="pres">
      <dgm:prSet presAssocID="{91830978-A29A-4C53-97D9-D4531DB0F625}" presName="box" presStyleLbl="node1" presStyleIdx="2" presStyleCnt="3" custLinFactNeighborX="-150"/>
      <dgm:spPr/>
    </dgm:pt>
    <dgm:pt modelId="{60561498-32C7-41A4-A0D8-C865B1841A56}" type="pres">
      <dgm:prSet presAssocID="{91830978-A29A-4C53-97D9-D4531DB0F625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90721DE-4844-4DC0-9560-C56AD820740E}" type="pres">
      <dgm:prSet presAssocID="{91830978-A29A-4C53-97D9-D4531DB0F625}" presName="text" presStyleLbl="node1" presStyleIdx="2" presStyleCnt="3">
        <dgm:presLayoutVars>
          <dgm:bulletEnabled val="1"/>
        </dgm:presLayoutVars>
      </dgm:prSet>
      <dgm:spPr/>
    </dgm:pt>
  </dgm:ptLst>
  <dgm:cxnLst>
    <dgm:cxn modelId="{411DD70C-7E6D-4E54-A799-FAF18CE1A85C}" type="presOf" srcId="{71A0989E-AB89-495F-A53B-0FF6723D5858}" destId="{EFBDA6DF-E6CF-4F3B-B298-09203EB16B83}" srcOrd="0" destOrd="1" presId="urn:microsoft.com/office/officeart/2005/8/layout/vList4"/>
    <dgm:cxn modelId="{7EAA2318-7738-461E-BD0D-7031A899CA59}" type="presOf" srcId="{57C7BFD6-0F64-432D-AE0E-EDA95EBA657F}" destId="{640319CC-134B-4072-BFEE-1F93B82FCCC0}" srcOrd="1" destOrd="2" presId="urn:microsoft.com/office/officeart/2005/8/layout/vList4"/>
    <dgm:cxn modelId="{9442C41B-A046-47E3-B999-3AB3E2975A29}" srcId="{91830978-A29A-4C53-97D9-D4531DB0F625}" destId="{1CF99321-9FBD-49BE-AE24-0C5FB6095EA9}" srcOrd="1" destOrd="0" parTransId="{BF5F5F56-3007-4E6E-8802-A108FBEEC714}" sibTransId="{9A00D783-3B0B-4049-B92E-AE5EC9BB5E3F}"/>
    <dgm:cxn modelId="{6B3DDB2B-4216-445C-AAC2-B832494293A4}" srcId="{91830978-A29A-4C53-97D9-D4531DB0F625}" destId="{13441AC3-4CDB-413E-92F1-ED40FC1847D0}" srcOrd="2" destOrd="0" parTransId="{124D148C-8D73-4826-A02F-78451135A628}" sibTransId="{B642B3E1-0AA4-4D5D-8A2E-BB92FE350FE5}"/>
    <dgm:cxn modelId="{7B29BE35-C1E0-446A-B357-28E6CCD4B964}" srcId="{1863DB7C-F1D1-4B73-BD05-3B5B9F027331}" destId="{3634BA84-873E-4E1E-9E4A-BEB2F4A4B7BD}" srcOrd="2" destOrd="0" parTransId="{6CA14DC1-B911-44C0-AF64-B7729FC8CEE5}" sibTransId="{64B02701-429E-4F51-B7B4-FA7913BA6AF7}"/>
    <dgm:cxn modelId="{F5EDF635-5466-4209-AF9C-03D53B033763}" type="presOf" srcId="{1863DB7C-F1D1-4B73-BD05-3B5B9F027331}" destId="{640319CC-134B-4072-BFEE-1F93B82FCCC0}" srcOrd="1" destOrd="0" presId="urn:microsoft.com/office/officeart/2005/8/layout/vList4"/>
    <dgm:cxn modelId="{8FE07039-BCAF-4348-B720-04897B4D5F51}" type="presOf" srcId="{1CF99321-9FBD-49BE-AE24-0C5FB6095EA9}" destId="{F0BCE4D0-4EF0-475A-9BDA-F3E4700DB174}" srcOrd="0" destOrd="2" presId="urn:microsoft.com/office/officeart/2005/8/layout/vList4"/>
    <dgm:cxn modelId="{A1F76C3C-245E-4E4F-A489-47E58A271B32}" type="presOf" srcId="{C6351684-AA12-4730-A0CA-ACC439553A4E}" destId="{6B59C51B-159B-4E42-86FB-9FF2921B7917}" srcOrd="0" destOrd="1" presId="urn:microsoft.com/office/officeart/2005/8/layout/vList4"/>
    <dgm:cxn modelId="{0175CD66-125A-4B71-BDB8-8BB005A7ADE2}" type="presOf" srcId="{F800AAC5-A00A-4CEC-82FE-AB9289217DBB}" destId="{F0BCE4D0-4EF0-475A-9BDA-F3E4700DB174}" srcOrd="0" destOrd="1" presId="urn:microsoft.com/office/officeart/2005/8/layout/vList4"/>
    <dgm:cxn modelId="{CA57B56C-8FED-477B-9D70-578A3AFC5229}" type="presOf" srcId="{1863DB7C-F1D1-4B73-BD05-3B5B9F027331}" destId="{EFBDA6DF-E6CF-4F3B-B298-09203EB16B83}" srcOrd="0" destOrd="0" presId="urn:microsoft.com/office/officeart/2005/8/layout/vList4"/>
    <dgm:cxn modelId="{E423CD4D-9C0C-42D7-B841-4387A286A57D}" type="presOf" srcId="{4094EF8F-60AF-4622-8590-BE4BCD770EC5}" destId="{269A6307-336F-4374-85BF-190398076E45}" srcOrd="1" destOrd="2" presId="urn:microsoft.com/office/officeart/2005/8/layout/vList4"/>
    <dgm:cxn modelId="{43297F70-5A95-440F-A01D-1DDD9F4EFA4D}" type="presOf" srcId="{13441AC3-4CDB-413E-92F1-ED40FC1847D0}" destId="{090721DE-4844-4DC0-9560-C56AD820740E}" srcOrd="1" destOrd="3" presId="urn:microsoft.com/office/officeart/2005/8/layout/vList4"/>
    <dgm:cxn modelId="{AF815172-FE43-41AC-A8CF-19EE4308C49B}" srcId="{ADDF9401-3688-4C77-BC7B-699203DC3436}" destId="{C6351684-AA12-4730-A0CA-ACC439553A4E}" srcOrd="0" destOrd="0" parTransId="{74CCA7A4-0C88-49A7-9B8E-E5ABCD2A3E72}" sibTransId="{5197053E-743F-4E33-882D-4DC33FF9A5CA}"/>
    <dgm:cxn modelId="{A83F307B-B439-4433-BDE5-8ECDAC72704C}" type="presOf" srcId="{4094EF8F-60AF-4622-8590-BE4BCD770EC5}" destId="{6B59C51B-159B-4E42-86FB-9FF2921B7917}" srcOrd="0" destOrd="2" presId="urn:microsoft.com/office/officeart/2005/8/layout/vList4"/>
    <dgm:cxn modelId="{966A877C-28D8-4C0F-AC06-512FAAE851CF}" srcId="{1863DB7C-F1D1-4B73-BD05-3B5B9F027331}" destId="{57C7BFD6-0F64-432D-AE0E-EDA95EBA657F}" srcOrd="1" destOrd="0" parTransId="{2D84EA7E-1A20-4422-A303-C2D57E08D82D}" sibTransId="{8A509ABF-A68C-4C50-86FC-9D1779F2C2BA}"/>
    <dgm:cxn modelId="{C53A1489-CEFB-48D1-B768-C1B38C12B232}" type="presOf" srcId="{ADDF9401-3688-4C77-BC7B-699203DC3436}" destId="{6B59C51B-159B-4E42-86FB-9FF2921B7917}" srcOrd="0" destOrd="0" presId="urn:microsoft.com/office/officeart/2005/8/layout/vList4"/>
    <dgm:cxn modelId="{C3AC3F8C-BB8B-4185-8F89-254B232EE6B6}" type="presOf" srcId="{ADDF9401-3688-4C77-BC7B-699203DC3436}" destId="{269A6307-336F-4374-85BF-190398076E45}" srcOrd="1" destOrd="0" presId="urn:microsoft.com/office/officeart/2005/8/layout/vList4"/>
    <dgm:cxn modelId="{8B330098-C17F-4566-A625-C95EF960C4DD}" type="presOf" srcId="{13441AC3-4CDB-413E-92F1-ED40FC1847D0}" destId="{F0BCE4D0-4EF0-475A-9BDA-F3E4700DB174}" srcOrd="0" destOrd="3" presId="urn:microsoft.com/office/officeart/2005/8/layout/vList4"/>
    <dgm:cxn modelId="{27EF429A-F428-4AE1-A951-5757B6F61D38}" type="presOf" srcId="{F800AAC5-A00A-4CEC-82FE-AB9289217DBB}" destId="{090721DE-4844-4DC0-9560-C56AD820740E}" srcOrd="1" destOrd="1" presId="urn:microsoft.com/office/officeart/2005/8/layout/vList4"/>
    <dgm:cxn modelId="{03491B9E-9152-4173-8026-6E40F2C57B42}" type="presOf" srcId="{91830978-A29A-4C53-97D9-D4531DB0F625}" destId="{F0BCE4D0-4EF0-475A-9BDA-F3E4700DB174}" srcOrd="0" destOrd="0" presId="urn:microsoft.com/office/officeart/2005/8/layout/vList4"/>
    <dgm:cxn modelId="{ACA0F79E-8D50-4370-B399-7F7318C005AA}" srcId="{1863DB7C-F1D1-4B73-BD05-3B5B9F027331}" destId="{71A0989E-AB89-495F-A53B-0FF6723D5858}" srcOrd="0" destOrd="0" parTransId="{D71416AD-B9FF-494A-B332-EE49B4D89811}" sibTransId="{A9F4D93D-9F14-4852-88E3-5781F339EE1A}"/>
    <dgm:cxn modelId="{B963FAB0-E57B-48B4-9195-9BFE5A523B94}" type="presOf" srcId="{57C7BFD6-0F64-432D-AE0E-EDA95EBA657F}" destId="{EFBDA6DF-E6CF-4F3B-B298-09203EB16B83}" srcOrd="0" destOrd="2" presId="urn:microsoft.com/office/officeart/2005/8/layout/vList4"/>
    <dgm:cxn modelId="{7B5788BE-46D0-4D5F-92C2-07FC76917FBB}" srcId="{91830978-A29A-4C53-97D9-D4531DB0F625}" destId="{F800AAC5-A00A-4CEC-82FE-AB9289217DBB}" srcOrd="0" destOrd="0" parTransId="{97435003-AAC9-45EB-B695-68870D5054AC}" sibTransId="{BC7137EB-E2C4-4A16-A5AB-890F152A6552}"/>
    <dgm:cxn modelId="{58C9B2BE-9784-43BF-8D9D-12DB2B64B580}" srcId="{ADDF9401-3688-4C77-BC7B-699203DC3436}" destId="{4094EF8F-60AF-4622-8590-BE4BCD770EC5}" srcOrd="1" destOrd="0" parTransId="{AC8A8133-37DC-4243-A11A-FCEF7213C8C8}" sibTransId="{F4443A29-8AD7-4C47-905C-A2EFED1BFF9D}"/>
    <dgm:cxn modelId="{984716C0-5799-45E1-94BA-D43196322064}" type="presOf" srcId="{3634BA84-873E-4E1E-9E4A-BEB2F4A4B7BD}" destId="{EFBDA6DF-E6CF-4F3B-B298-09203EB16B83}" srcOrd="0" destOrd="3" presId="urn:microsoft.com/office/officeart/2005/8/layout/vList4"/>
    <dgm:cxn modelId="{FEBFB4D0-D48D-4C12-A58C-B5B910F76881}" type="presOf" srcId="{71A0989E-AB89-495F-A53B-0FF6723D5858}" destId="{640319CC-134B-4072-BFEE-1F93B82FCCC0}" srcOrd="1" destOrd="1" presId="urn:microsoft.com/office/officeart/2005/8/layout/vList4"/>
    <dgm:cxn modelId="{AA9FF1D4-1093-412B-AD46-68C4E0A1DA9C}" type="presOf" srcId="{91830978-A29A-4C53-97D9-D4531DB0F625}" destId="{090721DE-4844-4DC0-9560-C56AD820740E}" srcOrd="1" destOrd="0" presId="urn:microsoft.com/office/officeart/2005/8/layout/vList4"/>
    <dgm:cxn modelId="{E2F321DA-8F6F-4F77-9BED-CC20374287B6}" type="presOf" srcId="{C6351684-AA12-4730-A0CA-ACC439553A4E}" destId="{269A6307-336F-4374-85BF-190398076E45}" srcOrd="1" destOrd="1" presId="urn:microsoft.com/office/officeart/2005/8/layout/vList4"/>
    <dgm:cxn modelId="{45E1CEDB-5C3E-45A4-8F3D-786CD120A679}" type="presOf" srcId="{1CF99321-9FBD-49BE-AE24-0C5FB6095EA9}" destId="{090721DE-4844-4DC0-9560-C56AD820740E}" srcOrd="1" destOrd="2" presId="urn:microsoft.com/office/officeart/2005/8/layout/vList4"/>
    <dgm:cxn modelId="{2B82B5DC-5848-483D-AACC-0F4DFAE656C2}" srcId="{E7F7AB67-80AF-4F67-837B-3E491B945D6C}" destId="{1863DB7C-F1D1-4B73-BD05-3B5B9F027331}" srcOrd="0" destOrd="0" parTransId="{B50A4D22-8F3A-4319-82CD-8C15C2A3E627}" sibTransId="{C48B5752-AFAE-4493-9942-07DFDFCF12A0}"/>
    <dgm:cxn modelId="{1D590ADF-F93B-4190-83DF-FF24907AAA49}" type="presOf" srcId="{3634BA84-873E-4E1E-9E4A-BEB2F4A4B7BD}" destId="{640319CC-134B-4072-BFEE-1F93B82FCCC0}" srcOrd="1" destOrd="3" presId="urn:microsoft.com/office/officeart/2005/8/layout/vList4"/>
    <dgm:cxn modelId="{8769ADDF-E06C-42EC-8ED5-45EB8A53A7B5}" srcId="{E7F7AB67-80AF-4F67-837B-3E491B945D6C}" destId="{91830978-A29A-4C53-97D9-D4531DB0F625}" srcOrd="2" destOrd="0" parTransId="{CB850A26-35C9-4E71-82E6-7DF5089DDC91}" sibTransId="{7ED92852-6388-421D-B827-5C1BD24BB609}"/>
    <dgm:cxn modelId="{1B78ABE4-5167-486B-9ADF-373E79701325}" srcId="{E7F7AB67-80AF-4F67-837B-3E491B945D6C}" destId="{ADDF9401-3688-4C77-BC7B-699203DC3436}" srcOrd="1" destOrd="0" parTransId="{4087DD6B-2A4D-407A-8E30-0BF6B1E79F65}" sibTransId="{B3A09485-F2A5-4A79-80A9-45450284ED00}"/>
    <dgm:cxn modelId="{BD6CCCFA-A4C0-4223-B006-51CE8353AA6E}" type="presOf" srcId="{E7F7AB67-80AF-4F67-837B-3E491B945D6C}" destId="{355BCE26-817A-4902-82D8-06C81942E284}" srcOrd="0" destOrd="0" presId="urn:microsoft.com/office/officeart/2005/8/layout/vList4"/>
    <dgm:cxn modelId="{632FA659-6B5B-4663-A5D1-850A7B89902D}" type="presParOf" srcId="{355BCE26-817A-4902-82D8-06C81942E284}" destId="{FC07E3F7-4B15-43F2-919F-DF01AC3C3F68}" srcOrd="0" destOrd="0" presId="urn:microsoft.com/office/officeart/2005/8/layout/vList4"/>
    <dgm:cxn modelId="{169BBA3B-8E08-403E-92FC-FB09D2124C70}" type="presParOf" srcId="{FC07E3F7-4B15-43F2-919F-DF01AC3C3F68}" destId="{EFBDA6DF-E6CF-4F3B-B298-09203EB16B83}" srcOrd="0" destOrd="0" presId="urn:microsoft.com/office/officeart/2005/8/layout/vList4"/>
    <dgm:cxn modelId="{7574697A-ADE4-4B90-90D3-203DF24F0838}" type="presParOf" srcId="{FC07E3F7-4B15-43F2-919F-DF01AC3C3F68}" destId="{F7A2D1E0-5F20-4BEB-977C-DB23FFD1C9A2}" srcOrd="1" destOrd="0" presId="urn:microsoft.com/office/officeart/2005/8/layout/vList4"/>
    <dgm:cxn modelId="{F4D88531-F6AE-4BA7-AC22-5F52D31A3450}" type="presParOf" srcId="{FC07E3F7-4B15-43F2-919F-DF01AC3C3F68}" destId="{640319CC-134B-4072-BFEE-1F93B82FCCC0}" srcOrd="2" destOrd="0" presId="urn:microsoft.com/office/officeart/2005/8/layout/vList4"/>
    <dgm:cxn modelId="{3EF67B29-FD76-49D6-B9B8-3AC57D14E2A3}" type="presParOf" srcId="{355BCE26-817A-4902-82D8-06C81942E284}" destId="{98902597-4E7A-47D6-8A23-F9EEC494F245}" srcOrd="1" destOrd="0" presId="urn:microsoft.com/office/officeart/2005/8/layout/vList4"/>
    <dgm:cxn modelId="{AADF858B-E00F-427B-BE15-9582C39E4CAF}" type="presParOf" srcId="{355BCE26-817A-4902-82D8-06C81942E284}" destId="{AA9F7035-16E3-46AA-9590-4E22C654A74F}" srcOrd="2" destOrd="0" presId="urn:microsoft.com/office/officeart/2005/8/layout/vList4"/>
    <dgm:cxn modelId="{986912E3-CB49-4ADF-B4AE-7B8F250EA50D}" type="presParOf" srcId="{AA9F7035-16E3-46AA-9590-4E22C654A74F}" destId="{6B59C51B-159B-4E42-86FB-9FF2921B7917}" srcOrd="0" destOrd="0" presId="urn:microsoft.com/office/officeart/2005/8/layout/vList4"/>
    <dgm:cxn modelId="{3EB26319-981B-4461-803D-B2284CF7F5C4}" type="presParOf" srcId="{AA9F7035-16E3-46AA-9590-4E22C654A74F}" destId="{701E186C-5898-442D-BD62-3B6049A57BE8}" srcOrd="1" destOrd="0" presId="urn:microsoft.com/office/officeart/2005/8/layout/vList4"/>
    <dgm:cxn modelId="{1B9790AF-0010-4E38-A122-A278C7791635}" type="presParOf" srcId="{AA9F7035-16E3-46AA-9590-4E22C654A74F}" destId="{269A6307-336F-4374-85BF-190398076E45}" srcOrd="2" destOrd="0" presId="urn:microsoft.com/office/officeart/2005/8/layout/vList4"/>
    <dgm:cxn modelId="{CD151D02-E953-45DB-A754-EB68A0A00DA3}" type="presParOf" srcId="{355BCE26-817A-4902-82D8-06C81942E284}" destId="{0AEB97BB-595D-41F8-87C6-82917869057B}" srcOrd="3" destOrd="0" presId="urn:microsoft.com/office/officeart/2005/8/layout/vList4"/>
    <dgm:cxn modelId="{DF5F5A8E-07DF-42B1-82EE-DEC34E287C07}" type="presParOf" srcId="{355BCE26-817A-4902-82D8-06C81942E284}" destId="{D66C8277-550D-4F20-B3B0-8C18A6EC8B4D}" srcOrd="4" destOrd="0" presId="urn:microsoft.com/office/officeart/2005/8/layout/vList4"/>
    <dgm:cxn modelId="{64A86426-0A5F-46B0-9015-A777094EBC6E}" type="presParOf" srcId="{D66C8277-550D-4F20-B3B0-8C18A6EC8B4D}" destId="{F0BCE4D0-4EF0-475A-9BDA-F3E4700DB174}" srcOrd="0" destOrd="0" presId="urn:microsoft.com/office/officeart/2005/8/layout/vList4"/>
    <dgm:cxn modelId="{4A295E27-111F-4497-8227-DAF026EED239}" type="presParOf" srcId="{D66C8277-550D-4F20-B3B0-8C18A6EC8B4D}" destId="{60561498-32C7-41A4-A0D8-C865B1841A56}" srcOrd="1" destOrd="0" presId="urn:microsoft.com/office/officeart/2005/8/layout/vList4"/>
    <dgm:cxn modelId="{E0342279-587F-4624-8E99-5FEB937B8898}" type="presParOf" srcId="{D66C8277-550D-4F20-B3B0-8C18A6EC8B4D}" destId="{090721DE-4844-4DC0-9560-C56AD820740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04916D4-E484-4736-B973-A52452DF5BE0}" type="doc">
      <dgm:prSet loTypeId="urn:microsoft.com/office/officeart/2005/8/layout/lProcess3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ED976E7D-2AEA-4020-8074-85ECE096253F}">
      <dgm:prSet phldrT="[Texto]" custT="1"/>
      <dgm:spPr/>
      <dgm:t>
        <a:bodyPr/>
        <a:lstStyle/>
        <a:p>
          <a:r>
            <a:rPr lang="es-ES" sz="2600" b="1" dirty="0">
              <a:solidFill>
                <a:schemeClr val="accent1">
                  <a:lumMod val="50000"/>
                </a:schemeClr>
              </a:solidFill>
            </a:rPr>
            <a:t>FocR4T</a:t>
          </a:r>
        </a:p>
      </dgm:t>
    </dgm:pt>
    <dgm:pt modelId="{C13EFD7E-50B0-4FF4-9F48-432853CB3B02}" type="parTrans" cxnId="{70524809-2A8E-43EF-9F58-95441F1DFC07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068BC97F-06CD-4213-A61B-999F817BC69B}" type="sibTrans" cxnId="{70524809-2A8E-43EF-9F58-95441F1DFC07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87648ADC-FD25-410A-BE8A-AF6430DA033E}">
      <dgm:prSet phldrT="[Texto]" custT="1"/>
      <dgm:spPr/>
      <dgm:t>
        <a:bodyPr/>
        <a:lstStyle/>
        <a:p>
          <a:r>
            <a:rPr lang="es-ES" sz="1800" b="1" dirty="0"/>
            <a:t>Indonesia, China, Turquía, Filipinas, Australia, Líbano, Malasia, Omán, Pakistán,</a:t>
          </a:r>
        </a:p>
        <a:p>
          <a:r>
            <a:rPr lang="es-ES" sz="1800" b="1" dirty="0"/>
            <a:t>Mozambique.</a:t>
          </a:r>
        </a:p>
      </dgm:t>
    </dgm:pt>
    <dgm:pt modelId="{E85934E4-B5E0-4E71-AC45-641F273BE7EB}" type="parTrans" cxnId="{9DC8FE6E-5115-4387-B46C-650A668A2726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30B1881A-9465-45D9-941C-A7D32C42F377}" type="sibTrans" cxnId="{9DC8FE6E-5115-4387-B46C-650A668A2726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DC12BE38-2387-4518-A3D4-2C3050C0121E}">
      <dgm:prSet phldrT="[Texto]" custT="1"/>
      <dgm:spPr/>
      <dgm:t>
        <a:bodyPr/>
        <a:lstStyle/>
        <a:p>
          <a:r>
            <a:rPr lang="es-ES" sz="2600" b="1" dirty="0">
              <a:solidFill>
                <a:schemeClr val="accent1">
                  <a:lumMod val="50000"/>
                </a:schemeClr>
              </a:solidFill>
            </a:rPr>
            <a:t>HLB</a:t>
          </a:r>
        </a:p>
      </dgm:t>
    </dgm:pt>
    <dgm:pt modelId="{C5C5048F-E6CE-4808-985C-C9C90E4048ED}" type="parTrans" cxnId="{CCA1AD6B-89B9-41D5-8777-38F4A41A50B9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932243C1-E9F2-4A42-988E-93AF395651BA}" type="sibTrans" cxnId="{CCA1AD6B-89B9-41D5-8777-38F4A41A50B9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951F397D-F5FC-4587-AD09-284C9132AA5E}">
      <dgm:prSet phldrT="[Texto]" custT="1"/>
      <dgm:spPr/>
      <dgm:t>
        <a:bodyPr/>
        <a:lstStyle/>
        <a:p>
          <a:r>
            <a:rPr lang="es-ES" sz="1800" b="1" dirty="0"/>
            <a:t>Brasil, Colombia, México, Estados Unidos.</a:t>
          </a:r>
        </a:p>
      </dgm:t>
    </dgm:pt>
    <dgm:pt modelId="{C3DCE6FC-5F53-4BDD-981D-B2309909D128}" type="parTrans" cxnId="{36B5B957-630F-477C-907F-F8FBD3094F48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47D696B2-5F04-4843-8FCA-0D5E3DE40E2C}" type="sibTrans" cxnId="{36B5B957-630F-477C-907F-F8FBD3094F48}">
      <dgm:prSet/>
      <dgm:spPr/>
      <dgm:t>
        <a:bodyPr/>
        <a:lstStyle/>
        <a:p>
          <a:endParaRPr lang="es-ES" sz="1200" b="1">
            <a:solidFill>
              <a:schemeClr val="bg2">
                <a:lumMod val="25000"/>
              </a:schemeClr>
            </a:solidFill>
          </a:endParaRPr>
        </a:p>
      </dgm:t>
    </dgm:pt>
    <dgm:pt modelId="{FC0B0A6C-04F3-49BF-A9CA-4ADB46C595F3}">
      <dgm:prSet phldrT="[Texto]" custT="1"/>
      <dgm:spPr/>
      <dgm:t>
        <a:bodyPr/>
        <a:lstStyle/>
        <a:p>
          <a:r>
            <a:rPr lang="es-EC" sz="1800" b="1" i="0" u="none" dirty="0"/>
            <a:t>209 Manabí           70 Santo Domingo</a:t>
          </a:r>
          <a:endParaRPr lang="es-ES" sz="1800" b="1" dirty="0"/>
        </a:p>
      </dgm:t>
    </dgm:pt>
    <dgm:pt modelId="{622D9B79-719B-4D47-A116-8BF0B9DF649D}" type="parTrans" cxnId="{08323C2E-BA4E-4968-87B0-F8AB6CF6D272}">
      <dgm:prSet/>
      <dgm:spPr/>
      <dgm:t>
        <a:bodyPr/>
        <a:lstStyle/>
        <a:p>
          <a:endParaRPr lang="es-EC"/>
        </a:p>
      </dgm:t>
    </dgm:pt>
    <dgm:pt modelId="{C7F97C29-A1EB-4446-BAB3-3E7731DA194E}" type="sibTrans" cxnId="{08323C2E-BA4E-4968-87B0-F8AB6CF6D272}">
      <dgm:prSet/>
      <dgm:spPr/>
      <dgm:t>
        <a:bodyPr/>
        <a:lstStyle/>
        <a:p>
          <a:endParaRPr lang="es-EC"/>
        </a:p>
      </dgm:t>
    </dgm:pt>
    <dgm:pt modelId="{882B05EB-B958-4D6C-BA03-FFD9CB7688AD}">
      <dgm:prSet phldrT="[Texto]" custT="1"/>
      <dgm:spPr/>
      <dgm:t>
        <a:bodyPr/>
        <a:lstStyle/>
        <a:p>
          <a:r>
            <a:rPr lang="es-EC" sz="1800" b="1" i="0" u="none" dirty="0"/>
            <a:t>8 Manabí	            5 Santo Domingo</a:t>
          </a:r>
          <a:endParaRPr lang="es-ES" sz="1800" b="1" dirty="0"/>
        </a:p>
      </dgm:t>
    </dgm:pt>
    <dgm:pt modelId="{54ED2CBC-9B95-45E1-8E54-D1C4DEAE7BA4}" type="parTrans" cxnId="{899A7652-7A86-44C4-8121-ABAF17BE7EC2}">
      <dgm:prSet/>
      <dgm:spPr/>
      <dgm:t>
        <a:bodyPr/>
        <a:lstStyle/>
        <a:p>
          <a:endParaRPr lang="es-EC"/>
        </a:p>
      </dgm:t>
    </dgm:pt>
    <dgm:pt modelId="{9A640D51-330D-4CF7-B682-F000B1E9922B}" type="sibTrans" cxnId="{899A7652-7A86-44C4-8121-ABAF17BE7EC2}">
      <dgm:prSet/>
      <dgm:spPr/>
      <dgm:t>
        <a:bodyPr/>
        <a:lstStyle/>
        <a:p>
          <a:endParaRPr lang="es-EC"/>
        </a:p>
      </dgm:t>
    </dgm:pt>
    <dgm:pt modelId="{74CD35C4-28C9-4F55-8125-789B7FD69205}">
      <dgm:prSet phldrT="[Texto]" custT="1"/>
      <dgm:spPr/>
      <dgm:t>
        <a:bodyPr/>
        <a:lstStyle/>
        <a:p>
          <a:r>
            <a:rPr lang="es-ES" sz="2000" b="1" dirty="0">
              <a:solidFill>
                <a:schemeClr val="accent1">
                  <a:lumMod val="50000"/>
                </a:schemeClr>
              </a:solidFill>
            </a:rPr>
            <a:t>Plagas cuarentenarias</a:t>
          </a:r>
        </a:p>
      </dgm:t>
    </dgm:pt>
    <dgm:pt modelId="{6B77E3A1-A702-44C4-8971-5C855C8C43FD}" type="parTrans" cxnId="{D346D24B-9776-4A48-928C-88C4E5D49581}">
      <dgm:prSet/>
      <dgm:spPr/>
      <dgm:t>
        <a:bodyPr/>
        <a:lstStyle/>
        <a:p>
          <a:endParaRPr lang="es-EC"/>
        </a:p>
      </dgm:t>
    </dgm:pt>
    <dgm:pt modelId="{1D27999A-A02D-40B9-8270-F5B39706E54A}" type="sibTrans" cxnId="{D346D24B-9776-4A48-928C-88C4E5D49581}">
      <dgm:prSet/>
      <dgm:spPr/>
      <dgm:t>
        <a:bodyPr/>
        <a:lstStyle/>
        <a:p>
          <a:endParaRPr lang="es-EC"/>
        </a:p>
      </dgm:t>
    </dgm:pt>
    <dgm:pt modelId="{E76E1AAA-E54A-494A-B928-D86CAA599CAB}">
      <dgm:prSet phldrT="[Texto]" custT="1"/>
      <dgm:spPr/>
      <dgm:t>
        <a:bodyPr/>
        <a:lstStyle/>
        <a:p>
          <a:r>
            <a:rPr lang="es-ES" sz="2300" b="1" dirty="0">
              <a:solidFill>
                <a:schemeClr val="accent1">
                  <a:lumMod val="50000"/>
                </a:schemeClr>
              </a:solidFill>
            </a:rPr>
            <a:t>Países con presencia</a:t>
          </a:r>
        </a:p>
      </dgm:t>
    </dgm:pt>
    <dgm:pt modelId="{AFEA7677-0C26-40CC-B0CB-E0B147C4A0C7}" type="parTrans" cxnId="{D96D7A3B-78A7-4670-AA58-35FDADCB3D00}">
      <dgm:prSet/>
      <dgm:spPr/>
      <dgm:t>
        <a:bodyPr/>
        <a:lstStyle/>
        <a:p>
          <a:endParaRPr lang="es-EC"/>
        </a:p>
      </dgm:t>
    </dgm:pt>
    <dgm:pt modelId="{E085A478-B18E-480D-BC7F-40F3A66810D6}" type="sibTrans" cxnId="{D96D7A3B-78A7-4670-AA58-35FDADCB3D00}">
      <dgm:prSet/>
      <dgm:spPr/>
      <dgm:t>
        <a:bodyPr/>
        <a:lstStyle/>
        <a:p>
          <a:endParaRPr lang="es-EC"/>
        </a:p>
      </dgm:t>
    </dgm:pt>
    <dgm:pt modelId="{92ED1EEA-FE19-4633-8CFE-BCF732E69C9E}">
      <dgm:prSet phldrT="[Texto]" custT="1"/>
      <dgm:spPr/>
      <dgm:t>
        <a:bodyPr/>
        <a:lstStyle/>
        <a:p>
          <a:r>
            <a:rPr lang="es-ES" sz="2300" b="1" dirty="0">
              <a:solidFill>
                <a:schemeClr val="accent1">
                  <a:lumMod val="50000"/>
                </a:schemeClr>
              </a:solidFill>
            </a:rPr>
            <a:t>Monitoreos</a:t>
          </a:r>
        </a:p>
      </dgm:t>
    </dgm:pt>
    <dgm:pt modelId="{E28D0B33-5DC6-401B-8AE2-8A90BBBDB7C4}" type="parTrans" cxnId="{D1EE93E4-2C7E-43F2-A4C3-16A86D130B98}">
      <dgm:prSet/>
      <dgm:spPr/>
      <dgm:t>
        <a:bodyPr/>
        <a:lstStyle/>
        <a:p>
          <a:endParaRPr lang="es-EC"/>
        </a:p>
      </dgm:t>
    </dgm:pt>
    <dgm:pt modelId="{6466511F-F233-490E-903A-033126098A6C}" type="sibTrans" cxnId="{D1EE93E4-2C7E-43F2-A4C3-16A86D130B98}">
      <dgm:prSet/>
      <dgm:spPr/>
      <dgm:t>
        <a:bodyPr/>
        <a:lstStyle/>
        <a:p>
          <a:endParaRPr lang="es-EC"/>
        </a:p>
      </dgm:t>
    </dgm:pt>
    <dgm:pt modelId="{47BCDE60-9EA0-44B2-BDD1-609E6E5531D1}" type="pres">
      <dgm:prSet presAssocID="{304916D4-E484-4736-B973-A52452DF5BE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D3E3AF5-3C8B-4B95-9E6E-495250107F96}" type="pres">
      <dgm:prSet presAssocID="{74CD35C4-28C9-4F55-8125-789B7FD69205}" presName="horFlow" presStyleCnt="0"/>
      <dgm:spPr/>
    </dgm:pt>
    <dgm:pt modelId="{49E5C4A7-DEC5-4E6D-845F-1E67B3D5B262}" type="pres">
      <dgm:prSet presAssocID="{74CD35C4-28C9-4F55-8125-789B7FD69205}" presName="bigChev" presStyleLbl="node1" presStyleIdx="0" presStyleCnt="3" custLinFactNeighborY="-1267"/>
      <dgm:spPr/>
    </dgm:pt>
    <dgm:pt modelId="{15AB8A50-911D-42E7-8210-AB7F439F4AF0}" type="pres">
      <dgm:prSet presAssocID="{AFEA7677-0C26-40CC-B0CB-E0B147C4A0C7}" presName="parTrans" presStyleCnt="0"/>
      <dgm:spPr/>
    </dgm:pt>
    <dgm:pt modelId="{DE76EAAD-E4F1-4D20-A013-7FF03765EA81}" type="pres">
      <dgm:prSet presAssocID="{E76E1AAA-E54A-494A-B928-D86CAA599CAB}" presName="node" presStyleLbl="alignAccFollowNode1" presStyleIdx="0" presStyleCnt="6" custScaleX="134339">
        <dgm:presLayoutVars>
          <dgm:bulletEnabled val="1"/>
        </dgm:presLayoutVars>
      </dgm:prSet>
      <dgm:spPr/>
    </dgm:pt>
    <dgm:pt modelId="{1C7CB1DC-3973-4AC9-97D4-3C1173A2F18E}" type="pres">
      <dgm:prSet presAssocID="{E085A478-B18E-480D-BC7F-40F3A66810D6}" presName="sibTrans" presStyleCnt="0"/>
      <dgm:spPr/>
    </dgm:pt>
    <dgm:pt modelId="{D7CE733A-7743-4AC1-BA44-86C4633FB5CD}" type="pres">
      <dgm:prSet presAssocID="{92ED1EEA-FE19-4633-8CFE-BCF732E69C9E}" presName="node" presStyleLbl="alignAccFollowNode1" presStyleIdx="1" presStyleCnt="6" custScaleX="104666">
        <dgm:presLayoutVars>
          <dgm:bulletEnabled val="1"/>
        </dgm:presLayoutVars>
      </dgm:prSet>
      <dgm:spPr/>
    </dgm:pt>
    <dgm:pt modelId="{215D8EA9-0F73-491D-9C6F-4A267A64EFE1}" type="pres">
      <dgm:prSet presAssocID="{74CD35C4-28C9-4F55-8125-789B7FD69205}" presName="vSp" presStyleCnt="0"/>
      <dgm:spPr/>
    </dgm:pt>
    <dgm:pt modelId="{12284A44-21A8-4C43-872E-3E7962CFA7FB}" type="pres">
      <dgm:prSet presAssocID="{ED976E7D-2AEA-4020-8074-85ECE096253F}" presName="horFlow" presStyleCnt="0"/>
      <dgm:spPr/>
    </dgm:pt>
    <dgm:pt modelId="{55585C42-DD2B-411C-AA16-A5D705340FFD}" type="pres">
      <dgm:prSet presAssocID="{ED976E7D-2AEA-4020-8074-85ECE096253F}" presName="bigChev" presStyleLbl="node1" presStyleIdx="1" presStyleCnt="3"/>
      <dgm:spPr/>
    </dgm:pt>
    <dgm:pt modelId="{2FB604D0-49B3-4CD0-828C-267E13D4D9F7}" type="pres">
      <dgm:prSet presAssocID="{E85934E4-B5E0-4E71-AC45-641F273BE7EB}" presName="parTrans" presStyleCnt="0"/>
      <dgm:spPr/>
    </dgm:pt>
    <dgm:pt modelId="{CF081673-278B-425F-A686-06F092F51B38}" type="pres">
      <dgm:prSet presAssocID="{87648ADC-FD25-410A-BE8A-AF6430DA033E}" presName="node" presStyleLbl="alignAccFollowNode1" presStyleIdx="2" presStyleCnt="6" custScaleX="140499" custScaleY="120701">
        <dgm:presLayoutVars>
          <dgm:bulletEnabled val="1"/>
        </dgm:presLayoutVars>
      </dgm:prSet>
      <dgm:spPr/>
    </dgm:pt>
    <dgm:pt modelId="{9974BE21-153E-4E74-9BC8-556FA683A6C7}" type="pres">
      <dgm:prSet presAssocID="{30B1881A-9465-45D9-941C-A7D32C42F377}" presName="sibTrans" presStyleCnt="0"/>
      <dgm:spPr/>
    </dgm:pt>
    <dgm:pt modelId="{742A47F4-2678-4466-A87C-08108071976E}" type="pres">
      <dgm:prSet presAssocID="{FC0B0A6C-04F3-49BF-A9CA-4ADB46C595F3}" presName="node" presStyleLbl="alignAccFollowNode1" presStyleIdx="3" presStyleCnt="6" custScaleX="106758" custLinFactNeighborX="-6750" custLinFactNeighborY="954">
        <dgm:presLayoutVars>
          <dgm:bulletEnabled val="1"/>
        </dgm:presLayoutVars>
      </dgm:prSet>
      <dgm:spPr/>
    </dgm:pt>
    <dgm:pt modelId="{74A1C69E-B1CA-45ED-8718-3871D9EC56A7}" type="pres">
      <dgm:prSet presAssocID="{ED976E7D-2AEA-4020-8074-85ECE096253F}" presName="vSp" presStyleCnt="0"/>
      <dgm:spPr/>
    </dgm:pt>
    <dgm:pt modelId="{21A4C27A-746B-452B-8415-4FE62EEDDB5E}" type="pres">
      <dgm:prSet presAssocID="{DC12BE38-2387-4518-A3D4-2C3050C0121E}" presName="horFlow" presStyleCnt="0"/>
      <dgm:spPr/>
    </dgm:pt>
    <dgm:pt modelId="{A3DF9730-C279-47DD-A4E6-EA2C6A82B8CC}" type="pres">
      <dgm:prSet presAssocID="{DC12BE38-2387-4518-A3D4-2C3050C0121E}" presName="bigChev" presStyleLbl="node1" presStyleIdx="2" presStyleCnt="3"/>
      <dgm:spPr/>
    </dgm:pt>
    <dgm:pt modelId="{4024CB8E-E97D-45F8-8DF0-89B0798DFEA0}" type="pres">
      <dgm:prSet presAssocID="{C3DCE6FC-5F53-4BDD-981D-B2309909D128}" presName="parTrans" presStyleCnt="0"/>
      <dgm:spPr/>
    </dgm:pt>
    <dgm:pt modelId="{20FBEE36-7ABF-412F-8FCA-4F58F9E2278B}" type="pres">
      <dgm:prSet presAssocID="{951F397D-F5FC-4587-AD09-284C9132AA5E}" presName="node" presStyleLbl="alignAccFollowNode1" presStyleIdx="4" presStyleCnt="6" custScaleX="132546">
        <dgm:presLayoutVars>
          <dgm:bulletEnabled val="1"/>
        </dgm:presLayoutVars>
      </dgm:prSet>
      <dgm:spPr/>
    </dgm:pt>
    <dgm:pt modelId="{64F7231B-8FE9-4EF4-B9B4-173145EEE955}" type="pres">
      <dgm:prSet presAssocID="{47D696B2-5F04-4843-8FCA-0D5E3DE40E2C}" presName="sibTrans" presStyleCnt="0"/>
      <dgm:spPr/>
    </dgm:pt>
    <dgm:pt modelId="{2923C2E6-35BD-4758-97F3-951E65106BE5}" type="pres">
      <dgm:prSet presAssocID="{882B05EB-B958-4D6C-BA03-FFD9CB7688AD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D1145704-5D6B-4C24-8BC3-0B2C1023E6B5}" type="presOf" srcId="{ED976E7D-2AEA-4020-8074-85ECE096253F}" destId="{55585C42-DD2B-411C-AA16-A5D705340FFD}" srcOrd="0" destOrd="0" presId="urn:microsoft.com/office/officeart/2005/8/layout/lProcess3"/>
    <dgm:cxn modelId="{70524809-2A8E-43EF-9F58-95441F1DFC07}" srcId="{304916D4-E484-4736-B973-A52452DF5BE0}" destId="{ED976E7D-2AEA-4020-8074-85ECE096253F}" srcOrd="1" destOrd="0" parTransId="{C13EFD7E-50B0-4FF4-9F48-432853CB3B02}" sibTransId="{068BC97F-06CD-4213-A61B-999F817BC69B}"/>
    <dgm:cxn modelId="{08323C2E-BA4E-4968-87B0-F8AB6CF6D272}" srcId="{ED976E7D-2AEA-4020-8074-85ECE096253F}" destId="{FC0B0A6C-04F3-49BF-A9CA-4ADB46C595F3}" srcOrd="1" destOrd="0" parTransId="{622D9B79-719B-4D47-A116-8BF0B9DF649D}" sibTransId="{C7F97C29-A1EB-4446-BAB3-3E7731DA194E}"/>
    <dgm:cxn modelId="{D96D7A3B-78A7-4670-AA58-35FDADCB3D00}" srcId="{74CD35C4-28C9-4F55-8125-789B7FD69205}" destId="{E76E1AAA-E54A-494A-B928-D86CAA599CAB}" srcOrd="0" destOrd="0" parTransId="{AFEA7677-0C26-40CC-B0CB-E0B147C4A0C7}" sibTransId="{E085A478-B18E-480D-BC7F-40F3A66810D6}"/>
    <dgm:cxn modelId="{833EA83E-6441-49E4-8434-26898AEF2E1F}" type="presOf" srcId="{FC0B0A6C-04F3-49BF-A9CA-4ADB46C595F3}" destId="{742A47F4-2678-4466-A87C-08108071976E}" srcOrd="0" destOrd="0" presId="urn:microsoft.com/office/officeart/2005/8/layout/lProcess3"/>
    <dgm:cxn modelId="{C9626762-1BE1-4417-AE87-57019BD8DFEA}" type="presOf" srcId="{882B05EB-B958-4D6C-BA03-FFD9CB7688AD}" destId="{2923C2E6-35BD-4758-97F3-951E65106BE5}" srcOrd="0" destOrd="0" presId="urn:microsoft.com/office/officeart/2005/8/layout/lProcess3"/>
    <dgm:cxn modelId="{CCA1AD6B-89B9-41D5-8777-38F4A41A50B9}" srcId="{304916D4-E484-4736-B973-A52452DF5BE0}" destId="{DC12BE38-2387-4518-A3D4-2C3050C0121E}" srcOrd="2" destOrd="0" parTransId="{C5C5048F-E6CE-4808-985C-C9C90E4048ED}" sibTransId="{932243C1-E9F2-4A42-988E-93AF395651BA}"/>
    <dgm:cxn modelId="{D346D24B-9776-4A48-928C-88C4E5D49581}" srcId="{304916D4-E484-4736-B973-A52452DF5BE0}" destId="{74CD35C4-28C9-4F55-8125-789B7FD69205}" srcOrd="0" destOrd="0" parTransId="{6B77E3A1-A702-44C4-8971-5C855C8C43FD}" sibTransId="{1D27999A-A02D-40B9-8270-F5B39706E54A}"/>
    <dgm:cxn modelId="{9DC8FE6E-5115-4387-B46C-650A668A2726}" srcId="{ED976E7D-2AEA-4020-8074-85ECE096253F}" destId="{87648ADC-FD25-410A-BE8A-AF6430DA033E}" srcOrd="0" destOrd="0" parTransId="{E85934E4-B5E0-4E71-AC45-641F273BE7EB}" sibTransId="{30B1881A-9465-45D9-941C-A7D32C42F377}"/>
    <dgm:cxn modelId="{899A7652-7A86-44C4-8121-ABAF17BE7EC2}" srcId="{DC12BE38-2387-4518-A3D4-2C3050C0121E}" destId="{882B05EB-B958-4D6C-BA03-FFD9CB7688AD}" srcOrd="1" destOrd="0" parTransId="{54ED2CBC-9B95-45E1-8E54-D1C4DEAE7BA4}" sibTransId="{9A640D51-330D-4CF7-B682-F000B1E9922B}"/>
    <dgm:cxn modelId="{36B5B957-630F-477C-907F-F8FBD3094F48}" srcId="{DC12BE38-2387-4518-A3D4-2C3050C0121E}" destId="{951F397D-F5FC-4587-AD09-284C9132AA5E}" srcOrd="0" destOrd="0" parTransId="{C3DCE6FC-5F53-4BDD-981D-B2309909D128}" sibTransId="{47D696B2-5F04-4843-8FCA-0D5E3DE40E2C}"/>
    <dgm:cxn modelId="{B88D7991-19DE-478A-BD82-E3D36698D751}" type="presOf" srcId="{DC12BE38-2387-4518-A3D4-2C3050C0121E}" destId="{A3DF9730-C279-47DD-A4E6-EA2C6A82B8CC}" srcOrd="0" destOrd="0" presId="urn:microsoft.com/office/officeart/2005/8/layout/lProcess3"/>
    <dgm:cxn modelId="{45D5819E-4C9F-49F2-8189-5F7F0946B209}" type="presOf" srcId="{951F397D-F5FC-4587-AD09-284C9132AA5E}" destId="{20FBEE36-7ABF-412F-8FCA-4F58F9E2278B}" srcOrd="0" destOrd="0" presId="urn:microsoft.com/office/officeart/2005/8/layout/lProcess3"/>
    <dgm:cxn modelId="{05DA82A6-7373-41AE-B8C0-45B91033F305}" type="presOf" srcId="{304916D4-E484-4736-B973-A52452DF5BE0}" destId="{47BCDE60-9EA0-44B2-BDD1-609E6E5531D1}" srcOrd="0" destOrd="0" presId="urn:microsoft.com/office/officeart/2005/8/layout/lProcess3"/>
    <dgm:cxn modelId="{123237B3-01BA-4332-B8F4-65F2330EC7BE}" type="presOf" srcId="{87648ADC-FD25-410A-BE8A-AF6430DA033E}" destId="{CF081673-278B-425F-A686-06F092F51B38}" srcOrd="0" destOrd="0" presId="urn:microsoft.com/office/officeart/2005/8/layout/lProcess3"/>
    <dgm:cxn modelId="{4F9A07CC-1439-4719-B078-B9EECF08A568}" type="presOf" srcId="{74CD35C4-28C9-4F55-8125-789B7FD69205}" destId="{49E5C4A7-DEC5-4E6D-845F-1E67B3D5B262}" srcOrd="0" destOrd="0" presId="urn:microsoft.com/office/officeart/2005/8/layout/lProcess3"/>
    <dgm:cxn modelId="{4E2DD0D2-4D15-4F3E-AD91-3A69B10218F9}" type="presOf" srcId="{E76E1AAA-E54A-494A-B928-D86CAA599CAB}" destId="{DE76EAAD-E4F1-4D20-A013-7FF03765EA81}" srcOrd="0" destOrd="0" presId="urn:microsoft.com/office/officeart/2005/8/layout/lProcess3"/>
    <dgm:cxn modelId="{6CE619E1-8095-4AC7-8632-0DEB360AB451}" type="presOf" srcId="{92ED1EEA-FE19-4633-8CFE-BCF732E69C9E}" destId="{D7CE733A-7743-4AC1-BA44-86C4633FB5CD}" srcOrd="0" destOrd="0" presId="urn:microsoft.com/office/officeart/2005/8/layout/lProcess3"/>
    <dgm:cxn modelId="{D1EE93E4-2C7E-43F2-A4C3-16A86D130B98}" srcId="{74CD35C4-28C9-4F55-8125-789B7FD69205}" destId="{92ED1EEA-FE19-4633-8CFE-BCF732E69C9E}" srcOrd="1" destOrd="0" parTransId="{E28D0B33-5DC6-401B-8AE2-8A90BBBDB7C4}" sibTransId="{6466511F-F233-490E-903A-033126098A6C}"/>
    <dgm:cxn modelId="{89D594BA-EA7A-4821-9D88-1B2BCC41C6C3}" type="presParOf" srcId="{47BCDE60-9EA0-44B2-BDD1-609E6E5531D1}" destId="{2D3E3AF5-3C8B-4B95-9E6E-495250107F96}" srcOrd="0" destOrd="0" presId="urn:microsoft.com/office/officeart/2005/8/layout/lProcess3"/>
    <dgm:cxn modelId="{3AA45C77-1001-4432-A561-C776489DE8F6}" type="presParOf" srcId="{2D3E3AF5-3C8B-4B95-9E6E-495250107F96}" destId="{49E5C4A7-DEC5-4E6D-845F-1E67B3D5B262}" srcOrd="0" destOrd="0" presId="urn:microsoft.com/office/officeart/2005/8/layout/lProcess3"/>
    <dgm:cxn modelId="{BCFFCDA5-8793-4197-8751-4F47CC89FD13}" type="presParOf" srcId="{2D3E3AF5-3C8B-4B95-9E6E-495250107F96}" destId="{15AB8A50-911D-42E7-8210-AB7F439F4AF0}" srcOrd="1" destOrd="0" presId="urn:microsoft.com/office/officeart/2005/8/layout/lProcess3"/>
    <dgm:cxn modelId="{E6544809-53DE-4267-9669-469339AE68BF}" type="presParOf" srcId="{2D3E3AF5-3C8B-4B95-9E6E-495250107F96}" destId="{DE76EAAD-E4F1-4D20-A013-7FF03765EA81}" srcOrd="2" destOrd="0" presId="urn:microsoft.com/office/officeart/2005/8/layout/lProcess3"/>
    <dgm:cxn modelId="{8EAE51FA-7E0C-4CDD-98F3-550AFB04517C}" type="presParOf" srcId="{2D3E3AF5-3C8B-4B95-9E6E-495250107F96}" destId="{1C7CB1DC-3973-4AC9-97D4-3C1173A2F18E}" srcOrd="3" destOrd="0" presId="urn:microsoft.com/office/officeart/2005/8/layout/lProcess3"/>
    <dgm:cxn modelId="{D044BB47-5E42-4116-9FC7-B1BC35682DFE}" type="presParOf" srcId="{2D3E3AF5-3C8B-4B95-9E6E-495250107F96}" destId="{D7CE733A-7743-4AC1-BA44-86C4633FB5CD}" srcOrd="4" destOrd="0" presId="urn:microsoft.com/office/officeart/2005/8/layout/lProcess3"/>
    <dgm:cxn modelId="{42BCD352-0A03-464C-8233-61CC9255B29B}" type="presParOf" srcId="{47BCDE60-9EA0-44B2-BDD1-609E6E5531D1}" destId="{215D8EA9-0F73-491D-9C6F-4A267A64EFE1}" srcOrd="1" destOrd="0" presId="urn:microsoft.com/office/officeart/2005/8/layout/lProcess3"/>
    <dgm:cxn modelId="{08787273-CDD7-4BD1-85C1-64A5BE5090EB}" type="presParOf" srcId="{47BCDE60-9EA0-44B2-BDD1-609E6E5531D1}" destId="{12284A44-21A8-4C43-872E-3E7962CFA7FB}" srcOrd="2" destOrd="0" presId="urn:microsoft.com/office/officeart/2005/8/layout/lProcess3"/>
    <dgm:cxn modelId="{BC9EFCD4-D314-4AA1-90AC-DD73B4D47291}" type="presParOf" srcId="{12284A44-21A8-4C43-872E-3E7962CFA7FB}" destId="{55585C42-DD2B-411C-AA16-A5D705340FFD}" srcOrd="0" destOrd="0" presId="urn:microsoft.com/office/officeart/2005/8/layout/lProcess3"/>
    <dgm:cxn modelId="{49307C40-51BF-40B5-A944-5BE65751D9A7}" type="presParOf" srcId="{12284A44-21A8-4C43-872E-3E7962CFA7FB}" destId="{2FB604D0-49B3-4CD0-828C-267E13D4D9F7}" srcOrd="1" destOrd="0" presId="urn:microsoft.com/office/officeart/2005/8/layout/lProcess3"/>
    <dgm:cxn modelId="{CDE7C4E5-8698-43F5-AA93-E16AA02129E3}" type="presParOf" srcId="{12284A44-21A8-4C43-872E-3E7962CFA7FB}" destId="{CF081673-278B-425F-A686-06F092F51B38}" srcOrd="2" destOrd="0" presId="urn:microsoft.com/office/officeart/2005/8/layout/lProcess3"/>
    <dgm:cxn modelId="{D233CC16-D69F-4EEE-B87C-EF21AAEAFAE9}" type="presParOf" srcId="{12284A44-21A8-4C43-872E-3E7962CFA7FB}" destId="{9974BE21-153E-4E74-9BC8-556FA683A6C7}" srcOrd="3" destOrd="0" presId="urn:microsoft.com/office/officeart/2005/8/layout/lProcess3"/>
    <dgm:cxn modelId="{9FAC593E-CED1-4D22-B87F-06BA30432965}" type="presParOf" srcId="{12284A44-21A8-4C43-872E-3E7962CFA7FB}" destId="{742A47F4-2678-4466-A87C-08108071976E}" srcOrd="4" destOrd="0" presId="urn:microsoft.com/office/officeart/2005/8/layout/lProcess3"/>
    <dgm:cxn modelId="{2600DEDB-6764-4D3E-B5F9-108C16D86D60}" type="presParOf" srcId="{47BCDE60-9EA0-44B2-BDD1-609E6E5531D1}" destId="{74A1C69E-B1CA-45ED-8718-3871D9EC56A7}" srcOrd="3" destOrd="0" presId="urn:microsoft.com/office/officeart/2005/8/layout/lProcess3"/>
    <dgm:cxn modelId="{573A8F14-4269-4078-B411-7C56FDE4EF73}" type="presParOf" srcId="{47BCDE60-9EA0-44B2-BDD1-609E6E5531D1}" destId="{21A4C27A-746B-452B-8415-4FE62EEDDB5E}" srcOrd="4" destOrd="0" presId="urn:microsoft.com/office/officeart/2005/8/layout/lProcess3"/>
    <dgm:cxn modelId="{2801A2C9-7FB8-4876-AD52-3F4096B0BE09}" type="presParOf" srcId="{21A4C27A-746B-452B-8415-4FE62EEDDB5E}" destId="{A3DF9730-C279-47DD-A4E6-EA2C6A82B8CC}" srcOrd="0" destOrd="0" presId="urn:microsoft.com/office/officeart/2005/8/layout/lProcess3"/>
    <dgm:cxn modelId="{100761A0-3FE6-4C5D-9883-6F1627292A47}" type="presParOf" srcId="{21A4C27A-746B-452B-8415-4FE62EEDDB5E}" destId="{4024CB8E-E97D-45F8-8DF0-89B0798DFEA0}" srcOrd="1" destOrd="0" presId="urn:microsoft.com/office/officeart/2005/8/layout/lProcess3"/>
    <dgm:cxn modelId="{69F08A1A-C233-4CED-9BD1-369E646E1CC3}" type="presParOf" srcId="{21A4C27A-746B-452B-8415-4FE62EEDDB5E}" destId="{20FBEE36-7ABF-412F-8FCA-4F58F9E2278B}" srcOrd="2" destOrd="0" presId="urn:microsoft.com/office/officeart/2005/8/layout/lProcess3"/>
    <dgm:cxn modelId="{BAB80257-353E-4BAD-842E-B9DA4498FD16}" type="presParOf" srcId="{21A4C27A-746B-452B-8415-4FE62EEDDB5E}" destId="{64F7231B-8FE9-4EF4-B9B4-173145EEE955}" srcOrd="3" destOrd="0" presId="urn:microsoft.com/office/officeart/2005/8/layout/lProcess3"/>
    <dgm:cxn modelId="{3F3F5D13-4C36-4F03-B58C-5CCADC32BB29}" type="presParOf" srcId="{21A4C27A-746B-452B-8415-4FE62EEDDB5E}" destId="{2923C2E6-35BD-4758-97F3-951E65106BE5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F4EEDF-BBA8-4F30-88F6-4F793C20834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A05C6CF3-090F-44F2-8A17-0BB90A14C099}">
      <dgm:prSet phldrT="[Texto]" custT="1"/>
      <dgm:spPr/>
      <dgm:t>
        <a:bodyPr/>
        <a:lstStyle/>
        <a:p>
          <a:r>
            <a:rPr lang="es-EC" sz="3500" b="1" dirty="0"/>
            <a:t>Monitoreo de plagas</a:t>
          </a:r>
        </a:p>
      </dgm:t>
    </dgm:pt>
    <dgm:pt modelId="{947D582B-B029-43AC-A339-7220C828A072}" type="parTrans" cxnId="{B67554AC-FF41-4E31-8542-985A38D7304B}">
      <dgm:prSet/>
      <dgm:spPr/>
      <dgm:t>
        <a:bodyPr/>
        <a:lstStyle/>
        <a:p>
          <a:endParaRPr lang="es-EC"/>
        </a:p>
      </dgm:t>
    </dgm:pt>
    <dgm:pt modelId="{3FB22710-C68B-42BF-94F0-B467C4D574BC}" type="sibTrans" cxnId="{B67554AC-FF41-4E31-8542-985A38D7304B}">
      <dgm:prSet/>
      <dgm:spPr/>
      <dgm:t>
        <a:bodyPr/>
        <a:lstStyle/>
        <a:p>
          <a:endParaRPr lang="es-EC"/>
        </a:p>
      </dgm:t>
    </dgm:pt>
    <dgm:pt modelId="{10C23856-7836-40F5-8081-2CD9E07A864E}">
      <dgm:prSet phldrT="[Texto]"/>
      <dgm:spPr/>
      <dgm:t>
        <a:bodyPr/>
        <a:lstStyle/>
        <a:p>
          <a:r>
            <a:rPr lang="es-EC" b="1" dirty="0"/>
            <a:t>Cultivos de importancia económica, monitoreo de cultivos y forestales</a:t>
          </a:r>
        </a:p>
      </dgm:t>
    </dgm:pt>
    <dgm:pt modelId="{43F91799-EA1D-4CDF-AD00-B33B837C7F58}" type="parTrans" cxnId="{DB11D7CB-E4BA-4CB2-AF16-884C564C3D2A}">
      <dgm:prSet/>
      <dgm:spPr/>
      <dgm:t>
        <a:bodyPr/>
        <a:lstStyle/>
        <a:p>
          <a:endParaRPr lang="es-EC"/>
        </a:p>
      </dgm:t>
    </dgm:pt>
    <dgm:pt modelId="{EDE7FAA3-75CC-4277-A199-6A8685788B8F}" type="sibTrans" cxnId="{DB11D7CB-E4BA-4CB2-AF16-884C564C3D2A}">
      <dgm:prSet/>
      <dgm:spPr/>
      <dgm:t>
        <a:bodyPr/>
        <a:lstStyle/>
        <a:p>
          <a:endParaRPr lang="es-EC"/>
        </a:p>
      </dgm:t>
    </dgm:pt>
    <dgm:pt modelId="{C5F13641-924B-43E9-8B9A-68D9710CD230}">
      <dgm:prSet phldrT="[Texto]"/>
      <dgm:spPr/>
      <dgm:t>
        <a:bodyPr/>
        <a:lstStyle/>
        <a:p>
          <a:r>
            <a:rPr lang="es-EC" b="1" dirty="0"/>
            <a:t>De plagas transitorias (aclaración) </a:t>
          </a:r>
        </a:p>
      </dgm:t>
    </dgm:pt>
    <dgm:pt modelId="{0B73C660-44E7-4E72-92AD-A3B51FCFB589}" type="parTrans" cxnId="{719A5423-D8AD-4FAF-846A-B1FFB8582956}">
      <dgm:prSet/>
      <dgm:spPr/>
      <dgm:t>
        <a:bodyPr/>
        <a:lstStyle/>
        <a:p>
          <a:endParaRPr lang="es-EC"/>
        </a:p>
      </dgm:t>
    </dgm:pt>
    <dgm:pt modelId="{9E5F60DC-6FBC-4701-822E-E152081A5445}" type="sibTrans" cxnId="{719A5423-D8AD-4FAF-846A-B1FFB8582956}">
      <dgm:prSet/>
      <dgm:spPr/>
      <dgm:t>
        <a:bodyPr/>
        <a:lstStyle/>
        <a:p>
          <a:endParaRPr lang="es-EC"/>
        </a:p>
      </dgm:t>
    </dgm:pt>
    <dgm:pt modelId="{664877C6-A3DF-463A-B0EE-7C862AA234FF}">
      <dgm:prSet phldrT="[Texto]"/>
      <dgm:spPr/>
      <dgm:t>
        <a:bodyPr/>
        <a:lstStyle/>
        <a:p>
          <a:r>
            <a:rPr lang="es-EC" b="1" dirty="0"/>
            <a:t>Muestras de malezas enviadas a laboratorio</a:t>
          </a:r>
        </a:p>
      </dgm:t>
    </dgm:pt>
    <dgm:pt modelId="{B5DA0802-0DE9-40E4-B3EA-83B36CC6F199}" type="parTrans" cxnId="{F2764C77-83CB-4C0B-B7F6-B6B4B4CDA72B}">
      <dgm:prSet/>
      <dgm:spPr/>
      <dgm:t>
        <a:bodyPr/>
        <a:lstStyle/>
        <a:p>
          <a:endParaRPr lang="es-EC"/>
        </a:p>
      </dgm:t>
    </dgm:pt>
    <dgm:pt modelId="{8E8C8E9C-EE9B-49E8-B423-CAA22E123C09}" type="sibTrans" cxnId="{F2764C77-83CB-4C0B-B7F6-B6B4B4CDA72B}">
      <dgm:prSet/>
      <dgm:spPr/>
      <dgm:t>
        <a:bodyPr/>
        <a:lstStyle/>
        <a:p>
          <a:endParaRPr lang="es-EC"/>
        </a:p>
      </dgm:t>
    </dgm:pt>
    <dgm:pt modelId="{EC340166-72BF-4F22-ABD5-92911E62CF7A}">
      <dgm:prSet phldrT="[Texto]"/>
      <dgm:spPr/>
      <dgm:t>
        <a:bodyPr/>
        <a:lstStyle/>
        <a:p>
          <a:r>
            <a:rPr lang="es-EC" b="1" dirty="0"/>
            <a:t>En plagas cuarentenarias </a:t>
          </a:r>
        </a:p>
      </dgm:t>
    </dgm:pt>
    <dgm:pt modelId="{6439538B-EB53-49B2-9CF1-EE398172366C}" type="parTrans" cxnId="{1CE19F28-1121-42C6-A886-E004D0720C67}">
      <dgm:prSet/>
      <dgm:spPr/>
      <dgm:t>
        <a:bodyPr/>
        <a:lstStyle/>
        <a:p>
          <a:endParaRPr lang="es-EC"/>
        </a:p>
      </dgm:t>
    </dgm:pt>
    <dgm:pt modelId="{91F153C6-7CAE-4013-B79B-B35D43152138}" type="sibTrans" cxnId="{1CE19F28-1121-42C6-A886-E004D0720C67}">
      <dgm:prSet/>
      <dgm:spPr/>
      <dgm:t>
        <a:bodyPr/>
        <a:lstStyle/>
        <a:p>
          <a:endParaRPr lang="es-EC"/>
        </a:p>
      </dgm:t>
    </dgm:pt>
    <dgm:pt modelId="{E8F0C199-FC61-460F-B791-472FB874BC1E}">
      <dgm:prSet phldrT="[Texto]"/>
      <dgm:spPr/>
      <dgm:t>
        <a:bodyPr/>
        <a:lstStyle/>
        <a:p>
          <a:r>
            <a:rPr lang="es-EC" b="1" dirty="0"/>
            <a:t>Monitoreos en estaciones fitosanitarias</a:t>
          </a:r>
        </a:p>
      </dgm:t>
    </dgm:pt>
    <dgm:pt modelId="{C0868787-5A09-4067-A971-9258CDBF9591}" type="parTrans" cxnId="{FEB9C7DC-0A3B-466D-9702-C8BE407E70F2}">
      <dgm:prSet/>
      <dgm:spPr/>
      <dgm:t>
        <a:bodyPr/>
        <a:lstStyle/>
        <a:p>
          <a:endParaRPr lang="es-EC"/>
        </a:p>
      </dgm:t>
    </dgm:pt>
    <dgm:pt modelId="{744DFFA3-D171-4D51-8C9A-3330D93F8D13}" type="sibTrans" cxnId="{FEB9C7DC-0A3B-466D-9702-C8BE407E70F2}">
      <dgm:prSet/>
      <dgm:spPr/>
      <dgm:t>
        <a:bodyPr/>
        <a:lstStyle/>
        <a:p>
          <a:endParaRPr lang="es-EC"/>
        </a:p>
      </dgm:t>
    </dgm:pt>
    <dgm:pt modelId="{6832B3A5-C708-4A1A-B27F-E14C3C8F38E8}">
      <dgm:prSet phldrT="[Texto]"/>
      <dgm:spPr/>
      <dgm:t>
        <a:bodyPr/>
        <a:lstStyle/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Manabí 970</a:t>
          </a:r>
        </a:p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Santo Domingo 407</a:t>
          </a:r>
        </a:p>
      </dgm:t>
    </dgm:pt>
    <dgm:pt modelId="{84F6197C-16DF-47EF-AEA8-94A00EDD9196}" type="parTrans" cxnId="{8D2B91C7-BF8C-47B2-A6F6-A8B78E7AAE13}">
      <dgm:prSet/>
      <dgm:spPr/>
      <dgm:t>
        <a:bodyPr/>
        <a:lstStyle/>
        <a:p>
          <a:endParaRPr lang="es-EC"/>
        </a:p>
      </dgm:t>
    </dgm:pt>
    <dgm:pt modelId="{9CF20A33-4129-4C5C-9D3A-5E6A05999BC0}" type="sibTrans" cxnId="{8D2B91C7-BF8C-47B2-A6F6-A8B78E7AAE13}">
      <dgm:prSet/>
      <dgm:spPr/>
      <dgm:t>
        <a:bodyPr/>
        <a:lstStyle/>
        <a:p>
          <a:endParaRPr lang="es-EC"/>
        </a:p>
      </dgm:t>
    </dgm:pt>
    <dgm:pt modelId="{2E053CFF-6B01-4E00-81A6-D6F18122682F}">
      <dgm:prSet phldrT="[Texto]"/>
      <dgm:spPr/>
      <dgm:t>
        <a:bodyPr/>
        <a:lstStyle/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Manabí 307</a:t>
          </a:r>
        </a:p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Santo Domingo 320</a:t>
          </a:r>
        </a:p>
      </dgm:t>
    </dgm:pt>
    <dgm:pt modelId="{48ED6262-B542-4C42-A3D1-254A578FB9D7}" type="parTrans" cxnId="{6A0FFAC6-FDFC-4558-AD95-6338AD567D5C}">
      <dgm:prSet/>
      <dgm:spPr/>
      <dgm:t>
        <a:bodyPr/>
        <a:lstStyle/>
        <a:p>
          <a:endParaRPr lang="es-EC"/>
        </a:p>
      </dgm:t>
    </dgm:pt>
    <dgm:pt modelId="{0819449F-60E7-4AB2-ABFA-231A9207F052}" type="sibTrans" cxnId="{6A0FFAC6-FDFC-4558-AD95-6338AD567D5C}">
      <dgm:prSet/>
      <dgm:spPr/>
      <dgm:t>
        <a:bodyPr/>
        <a:lstStyle/>
        <a:p>
          <a:endParaRPr lang="es-EC"/>
        </a:p>
      </dgm:t>
    </dgm:pt>
    <dgm:pt modelId="{F34D2455-D0F0-44F8-94B5-2FA787867C16}">
      <dgm:prSet phldrT="[Texto]"/>
      <dgm:spPr/>
      <dgm:t>
        <a:bodyPr/>
        <a:lstStyle/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Manabí 0</a:t>
          </a:r>
        </a:p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Santo Domingo 24</a:t>
          </a:r>
        </a:p>
      </dgm:t>
    </dgm:pt>
    <dgm:pt modelId="{D55307E4-0220-462E-A6D8-96E87855C4EC}" type="parTrans" cxnId="{D4160228-62F0-4170-A44A-3220BD94436F}">
      <dgm:prSet/>
      <dgm:spPr/>
      <dgm:t>
        <a:bodyPr/>
        <a:lstStyle/>
        <a:p>
          <a:endParaRPr lang="es-EC"/>
        </a:p>
      </dgm:t>
    </dgm:pt>
    <dgm:pt modelId="{7A9525FE-EB45-493A-AF12-A9F907E9957F}" type="sibTrans" cxnId="{D4160228-62F0-4170-A44A-3220BD94436F}">
      <dgm:prSet/>
      <dgm:spPr/>
      <dgm:t>
        <a:bodyPr/>
        <a:lstStyle/>
        <a:p>
          <a:endParaRPr lang="es-EC"/>
        </a:p>
      </dgm:t>
    </dgm:pt>
    <dgm:pt modelId="{48CFDDFE-628E-44DA-8262-DE337297289E}">
      <dgm:prSet phldrT="[Texto]"/>
      <dgm:spPr/>
      <dgm:t>
        <a:bodyPr/>
        <a:lstStyle/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Manabí 499</a:t>
          </a:r>
        </a:p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Santo Domingo 329</a:t>
          </a:r>
        </a:p>
      </dgm:t>
    </dgm:pt>
    <dgm:pt modelId="{9281F8E4-268B-47F7-8166-B6716E0316BC}" type="parTrans" cxnId="{8CA9EF91-F3A2-488A-B066-C79674FF3466}">
      <dgm:prSet/>
      <dgm:spPr/>
      <dgm:t>
        <a:bodyPr/>
        <a:lstStyle/>
        <a:p>
          <a:endParaRPr lang="es-EC"/>
        </a:p>
      </dgm:t>
    </dgm:pt>
    <dgm:pt modelId="{6BA2E88B-8978-431B-AE52-24C5396DE20A}" type="sibTrans" cxnId="{8CA9EF91-F3A2-488A-B066-C79674FF3466}">
      <dgm:prSet/>
      <dgm:spPr/>
      <dgm:t>
        <a:bodyPr/>
        <a:lstStyle/>
        <a:p>
          <a:endParaRPr lang="es-EC"/>
        </a:p>
      </dgm:t>
    </dgm:pt>
    <dgm:pt modelId="{B54B97A3-8E2B-4D11-A305-F2A45CEB412F}">
      <dgm:prSet phldrT="[Texto]"/>
      <dgm:spPr/>
      <dgm:t>
        <a:bodyPr/>
        <a:lstStyle/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Manabí 126</a:t>
          </a:r>
        </a:p>
        <a:p>
          <a:r>
            <a:rPr lang="es-EC" b="1" dirty="0">
              <a:solidFill>
                <a:schemeClr val="tx2">
                  <a:lumMod val="50000"/>
                </a:schemeClr>
              </a:solidFill>
            </a:rPr>
            <a:t>Santo Domingo 629</a:t>
          </a:r>
        </a:p>
      </dgm:t>
    </dgm:pt>
    <dgm:pt modelId="{4F2C75A3-D0BB-4B78-9A27-E5473B1A008E}" type="parTrans" cxnId="{E8515044-A916-46DA-8E9C-3A6D8C25DDA1}">
      <dgm:prSet/>
      <dgm:spPr/>
      <dgm:t>
        <a:bodyPr/>
        <a:lstStyle/>
        <a:p>
          <a:endParaRPr lang="es-EC"/>
        </a:p>
      </dgm:t>
    </dgm:pt>
    <dgm:pt modelId="{940B9741-C6C5-4706-948F-6612D024029F}" type="sibTrans" cxnId="{E8515044-A916-46DA-8E9C-3A6D8C25DDA1}">
      <dgm:prSet/>
      <dgm:spPr/>
      <dgm:t>
        <a:bodyPr/>
        <a:lstStyle/>
        <a:p>
          <a:endParaRPr lang="es-EC"/>
        </a:p>
      </dgm:t>
    </dgm:pt>
    <dgm:pt modelId="{18E8F49B-8931-4C10-A682-2C1DC48F09E8}" type="pres">
      <dgm:prSet presAssocID="{32F4EEDF-BBA8-4F30-88F6-4F793C20834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A41EA7-BC24-4E22-8F25-D353E504664E}" type="pres">
      <dgm:prSet presAssocID="{A05C6CF3-090F-44F2-8A17-0BB90A14C099}" presName="root1" presStyleCnt="0"/>
      <dgm:spPr/>
    </dgm:pt>
    <dgm:pt modelId="{0D681938-1B82-46C1-AAA1-72401CC74779}" type="pres">
      <dgm:prSet presAssocID="{A05C6CF3-090F-44F2-8A17-0BB90A14C099}" presName="LevelOneTextNode" presStyleLbl="node0" presStyleIdx="0" presStyleCnt="1" custScaleX="136013">
        <dgm:presLayoutVars>
          <dgm:chPref val="3"/>
        </dgm:presLayoutVars>
      </dgm:prSet>
      <dgm:spPr/>
    </dgm:pt>
    <dgm:pt modelId="{CF17F226-B84E-4C63-B6F7-8A59F5967D5B}" type="pres">
      <dgm:prSet presAssocID="{A05C6CF3-090F-44F2-8A17-0BB90A14C099}" presName="level2hierChild" presStyleCnt="0"/>
      <dgm:spPr/>
    </dgm:pt>
    <dgm:pt modelId="{E7FF3BA7-EA21-4B2D-B432-794849C72514}" type="pres">
      <dgm:prSet presAssocID="{43F91799-EA1D-4CDF-AD00-B33B837C7F58}" presName="conn2-1" presStyleLbl="parChTrans1D2" presStyleIdx="0" presStyleCnt="5"/>
      <dgm:spPr/>
    </dgm:pt>
    <dgm:pt modelId="{2983FD6B-9FFA-49CA-AF00-3260AA041585}" type="pres">
      <dgm:prSet presAssocID="{43F91799-EA1D-4CDF-AD00-B33B837C7F58}" presName="connTx" presStyleLbl="parChTrans1D2" presStyleIdx="0" presStyleCnt="5"/>
      <dgm:spPr/>
    </dgm:pt>
    <dgm:pt modelId="{135A001A-6B4E-4EAD-B273-10C86554A5D3}" type="pres">
      <dgm:prSet presAssocID="{10C23856-7836-40F5-8081-2CD9E07A864E}" presName="root2" presStyleCnt="0"/>
      <dgm:spPr/>
    </dgm:pt>
    <dgm:pt modelId="{2EB2A1C1-4832-4E05-B247-64619E05F1E3}" type="pres">
      <dgm:prSet presAssocID="{10C23856-7836-40F5-8081-2CD9E07A864E}" presName="LevelTwoTextNode" presStyleLbl="node2" presStyleIdx="0" presStyleCnt="5">
        <dgm:presLayoutVars>
          <dgm:chPref val="3"/>
        </dgm:presLayoutVars>
      </dgm:prSet>
      <dgm:spPr/>
    </dgm:pt>
    <dgm:pt modelId="{4DD79C1B-7313-4354-9461-C5F3DB486BDC}" type="pres">
      <dgm:prSet presAssocID="{10C23856-7836-40F5-8081-2CD9E07A864E}" presName="level3hierChild" presStyleCnt="0"/>
      <dgm:spPr/>
    </dgm:pt>
    <dgm:pt modelId="{8E957041-E3B9-4750-8403-C0140F1F626A}" type="pres">
      <dgm:prSet presAssocID="{84F6197C-16DF-47EF-AEA8-94A00EDD9196}" presName="conn2-1" presStyleLbl="parChTrans1D3" presStyleIdx="0" presStyleCnt="5"/>
      <dgm:spPr/>
    </dgm:pt>
    <dgm:pt modelId="{CD087A23-DB2A-4DD2-927C-8CBD0DDAC14B}" type="pres">
      <dgm:prSet presAssocID="{84F6197C-16DF-47EF-AEA8-94A00EDD9196}" presName="connTx" presStyleLbl="parChTrans1D3" presStyleIdx="0" presStyleCnt="5"/>
      <dgm:spPr/>
    </dgm:pt>
    <dgm:pt modelId="{2C5B2F44-5F7D-4169-AFA5-3730F9DCA190}" type="pres">
      <dgm:prSet presAssocID="{6832B3A5-C708-4A1A-B27F-E14C3C8F38E8}" presName="root2" presStyleCnt="0"/>
      <dgm:spPr/>
    </dgm:pt>
    <dgm:pt modelId="{BC9536A3-1A65-464E-92F6-255FDD1A1F30}" type="pres">
      <dgm:prSet presAssocID="{6832B3A5-C708-4A1A-B27F-E14C3C8F38E8}" presName="LevelTwoTextNode" presStyleLbl="node3" presStyleIdx="0" presStyleCnt="5">
        <dgm:presLayoutVars>
          <dgm:chPref val="3"/>
        </dgm:presLayoutVars>
      </dgm:prSet>
      <dgm:spPr/>
    </dgm:pt>
    <dgm:pt modelId="{8A3AB797-50E7-476B-A3F2-FFC155B0AB30}" type="pres">
      <dgm:prSet presAssocID="{6832B3A5-C708-4A1A-B27F-E14C3C8F38E8}" presName="level3hierChild" presStyleCnt="0"/>
      <dgm:spPr/>
    </dgm:pt>
    <dgm:pt modelId="{4F3C5686-51BF-4875-B203-445110DD1E42}" type="pres">
      <dgm:prSet presAssocID="{0B73C660-44E7-4E72-92AD-A3B51FCFB589}" presName="conn2-1" presStyleLbl="parChTrans1D2" presStyleIdx="1" presStyleCnt="5"/>
      <dgm:spPr/>
    </dgm:pt>
    <dgm:pt modelId="{A46A760E-D231-4FF8-AB2A-259E745C4708}" type="pres">
      <dgm:prSet presAssocID="{0B73C660-44E7-4E72-92AD-A3B51FCFB589}" presName="connTx" presStyleLbl="parChTrans1D2" presStyleIdx="1" presStyleCnt="5"/>
      <dgm:spPr/>
    </dgm:pt>
    <dgm:pt modelId="{0919B1DA-ED6E-457F-8609-0FDA864FFD19}" type="pres">
      <dgm:prSet presAssocID="{C5F13641-924B-43E9-8B9A-68D9710CD230}" presName="root2" presStyleCnt="0"/>
      <dgm:spPr/>
    </dgm:pt>
    <dgm:pt modelId="{3CE26AED-BAE5-4420-8504-69E81C09A9A2}" type="pres">
      <dgm:prSet presAssocID="{C5F13641-924B-43E9-8B9A-68D9710CD230}" presName="LevelTwoTextNode" presStyleLbl="node2" presStyleIdx="1" presStyleCnt="5">
        <dgm:presLayoutVars>
          <dgm:chPref val="3"/>
        </dgm:presLayoutVars>
      </dgm:prSet>
      <dgm:spPr/>
    </dgm:pt>
    <dgm:pt modelId="{4227CD63-E5F8-4EF8-B023-623867A02EEE}" type="pres">
      <dgm:prSet presAssocID="{C5F13641-924B-43E9-8B9A-68D9710CD230}" presName="level3hierChild" presStyleCnt="0"/>
      <dgm:spPr/>
    </dgm:pt>
    <dgm:pt modelId="{C428D064-33A6-459D-BA68-B022A751B6D3}" type="pres">
      <dgm:prSet presAssocID="{48ED6262-B542-4C42-A3D1-254A578FB9D7}" presName="conn2-1" presStyleLbl="parChTrans1D3" presStyleIdx="1" presStyleCnt="5"/>
      <dgm:spPr/>
    </dgm:pt>
    <dgm:pt modelId="{59AE5BC6-89D9-4B4E-A94D-E6B6136F61F8}" type="pres">
      <dgm:prSet presAssocID="{48ED6262-B542-4C42-A3D1-254A578FB9D7}" presName="connTx" presStyleLbl="parChTrans1D3" presStyleIdx="1" presStyleCnt="5"/>
      <dgm:spPr/>
    </dgm:pt>
    <dgm:pt modelId="{67E4043E-492E-4FD3-9580-DED0A1869501}" type="pres">
      <dgm:prSet presAssocID="{2E053CFF-6B01-4E00-81A6-D6F18122682F}" presName="root2" presStyleCnt="0"/>
      <dgm:spPr/>
    </dgm:pt>
    <dgm:pt modelId="{E42029BB-5835-49F7-AD8B-89C83976FDA5}" type="pres">
      <dgm:prSet presAssocID="{2E053CFF-6B01-4E00-81A6-D6F18122682F}" presName="LevelTwoTextNode" presStyleLbl="node3" presStyleIdx="1" presStyleCnt="5">
        <dgm:presLayoutVars>
          <dgm:chPref val="3"/>
        </dgm:presLayoutVars>
      </dgm:prSet>
      <dgm:spPr/>
    </dgm:pt>
    <dgm:pt modelId="{85EE3FE0-5413-46B5-87BF-18BB8CC95851}" type="pres">
      <dgm:prSet presAssocID="{2E053CFF-6B01-4E00-81A6-D6F18122682F}" presName="level3hierChild" presStyleCnt="0"/>
      <dgm:spPr/>
    </dgm:pt>
    <dgm:pt modelId="{3306E3AA-BCAB-4C19-8286-C31F89BC04CC}" type="pres">
      <dgm:prSet presAssocID="{B5DA0802-0DE9-40E4-B3EA-83B36CC6F199}" presName="conn2-1" presStyleLbl="parChTrans1D2" presStyleIdx="2" presStyleCnt="5"/>
      <dgm:spPr/>
    </dgm:pt>
    <dgm:pt modelId="{2AB64495-8DAD-440D-9013-A4A0E86AF97E}" type="pres">
      <dgm:prSet presAssocID="{B5DA0802-0DE9-40E4-B3EA-83B36CC6F199}" presName="connTx" presStyleLbl="parChTrans1D2" presStyleIdx="2" presStyleCnt="5"/>
      <dgm:spPr/>
    </dgm:pt>
    <dgm:pt modelId="{E82257D6-6622-4A44-A333-BEE15F2271B5}" type="pres">
      <dgm:prSet presAssocID="{664877C6-A3DF-463A-B0EE-7C862AA234FF}" presName="root2" presStyleCnt="0"/>
      <dgm:spPr/>
    </dgm:pt>
    <dgm:pt modelId="{C951870F-04A9-4F25-B9B8-C88C89435E35}" type="pres">
      <dgm:prSet presAssocID="{664877C6-A3DF-463A-B0EE-7C862AA234FF}" presName="LevelTwoTextNode" presStyleLbl="node2" presStyleIdx="2" presStyleCnt="5">
        <dgm:presLayoutVars>
          <dgm:chPref val="3"/>
        </dgm:presLayoutVars>
      </dgm:prSet>
      <dgm:spPr/>
    </dgm:pt>
    <dgm:pt modelId="{BE4124C0-BC43-4F0C-B295-17DD834148A3}" type="pres">
      <dgm:prSet presAssocID="{664877C6-A3DF-463A-B0EE-7C862AA234FF}" presName="level3hierChild" presStyleCnt="0"/>
      <dgm:spPr/>
    </dgm:pt>
    <dgm:pt modelId="{9421CD7A-DC20-47C4-99E1-A104454153E0}" type="pres">
      <dgm:prSet presAssocID="{D55307E4-0220-462E-A6D8-96E87855C4EC}" presName="conn2-1" presStyleLbl="parChTrans1D3" presStyleIdx="2" presStyleCnt="5"/>
      <dgm:spPr/>
    </dgm:pt>
    <dgm:pt modelId="{A38D245F-11B2-438E-B6D2-157DA2136435}" type="pres">
      <dgm:prSet presAssocID="{D55307E4-0220-462E-A6D8-96E87855C4EC}" presName="connTx" presStyleLbl="parChTrans1D3" presStyleIdx="2" presStyleCnt="5"/>
      <dgm:spPr/>
    </dgm:pt>
    <dgm:pt modelId="{658D9600-1EA6-4290-8226-152C9A488F85}" type="pres">
      <dgm:prSet presAssocID="{F34D2455-D0F0-44F8-94B5-2FA787867C16}" presName="root2" presStyleCnt="0"/>
      <dgm:spPr/>
    </dgm:pt>
    <dgm:pt modelId="{7F7E2919-1FA4-4B73-A848-DBCEF656E01D}" type="pres">
      <dgm:prSet presAssocID="{F34D2455-D0F0-44F8-94B5-2FA787867C16}" presName="LevelTwoTextNode" presStyleLbl="node3" presStyleIdx="2" presStyleCnt="5">
        <dgm:presLayoutVars>
          <dgm:chPref val="3"/>
        </dgm:presLayoutVars>
      </dgm:prSet>
      <dgm:spPr/>
    </dgm:pt>
    <dgm:pt modelId="{1EFA059A-BE3C-45DC-95B1-AEA9CC7C65BB}" type="pres">
      <dgm:prSet presAssocID="{F34D2455-D0F0-44F8-94B5-2FA787867C16}" presName="level3hierChild" presStyleCnt="0"/>
      <dgm:spPr/>
    </dgm:pt>
    <dgm:pt modelId="{48B80816-3085-45E0-A774-C5D3887828AA}" type="pres">
      <dgm:prSet presAssocID="{6439538B-EB53-49B2-9CF1-EE398172366C}" presName="conn2-1" presStyleLbl="parChTrans1D2" presStyleIdx="3" presStyleCnt="5"/>
      <dgm:spPr/>
    </dgm:pt>
    <dgm:pt modelId="{948E02EC-787B-4EF6-95AC-EE54AFA7C225}" type="pres">
      <dgm:prSet presAssocID="{6439538B-EB53-49B2-9CF1-EE398172366C}" presName="connTx" presStyleLbl="parChTrans1D2" presStyleIdx="3" presStyleCnt="5"/>
      <dgm:spPr/>
    </dgm:pt>
    <dgm:pt modelId="{17C48952-E55C-4D99-9225-C28FB4FAA50F}" type="pres">
      <dgm:prSet presAssocID="{EC340166-72BF-4F22-ABD5-92911E62CF7A}" presName="root2" presStyleCnt="0"/>
      <dgm:spPr/>
    </dgm:pt>
    <dgm:pt modelId="{4CEA8E8A-C97F-427D-95DC-FE8794AFBEEA}" type="pres">
      <dgm:prSet presAssocID="{EC340166-72BF-4F22-ABD5-92911E62CF7A}" presName="LevelTwoTextNode" presStyleLbl="node2" presStyleIdx="3" presStyleCnt="5">
        <dgm:presLayoutVars>
          <dgm:chPref val="3"/>
        </dgm:presLayoutVars>
      </dgm:prSet>
      <dgm:spPr/>
    </dgm:pt>
    <dgm:pt modelId="{F47D9EA9-854F-4899-8F0A-7277C9DCE4CB}" type="pres">
      <dgm:prSet presAssocID="{EC340166-72BF-4F22-ABD5-92911E62CF7A}" presName="level3hierChild" presStyleCnt="0"/>
      <dgm:spPr/>
    </dgm:pt>
    <dgm:pt modelId="{5B00C894-7954-4FE5-87A6-4595AC4F13FE}" type="pres">
      <dgm:prSet presAssocID="{9281F8E4-268B-47F7-8166-B6716E0316BC}" presName="conn2-1" presStyleLbl="parChTrans1D3" presStyleIdx="3" presStyleCnt="5"/>
      <dgm:spPr/>
    </dgm:pt>
    <dgm:pt modelId="{237F52A3-2DD5-485B-BFCA-7B7D85DBD95E}" type="pres">
      <dgm:prSet presAssocID="{9281F8E4-268B-47F7-8166-B6716E0316BC}" presName="connTx" presStyleLbl="parChTrans1D3" presStyleIdx="3" presStyleCnt="5"/>
      <dgm:spPr/>
    </dgm:pt>
    <dgm:pt modelId="{5E9CCF17-7D5E-4DB9-ACCC-6FD4B9199C58}" type="pres">
      <dgm:prSet presAssocID="{48CFDDFE-628E-44DA-8262-DE337297289E}" presName="root2" presStyleCnt="0"/>
      <dgm:spPr/>
    </dgm:pt>
    <dgm:pt modelId="{B9D469BF-389D-4573-8EB2-0C2A77F20EFF}" type="pres">
      <dgm:prSet presAssocID="{48CFDDFE-628E-44DA-8262-DE337297289E}" presName="LevelTwoTextNode" presStyleLbl="node3" presStyleIdx="3" presStyleCnt="5">
        <dgm:presLayoutVars>
          <dgm:chPref val="3"/>
        </dgm:presLayoutVars>
      </dgm:prSet>
      <dgm:spPr/>
    </dgm:pt>
    <dgm:pt modelId="{7659499C-7935-4C0D-8713-6723BFDBF44E}" type="pres">
      <dgm:prSet presAssocID="{48CFDDFE-628E-44DA-8262-DE337297289E}" presName="level3hierChild" presStyleCnt="0"/>
      <dgm:spPr/>
    </dgm:pt>
    <dgm:pt modelId="{AC1EE540-DD10-4084-83E7-F378EE27CF41}" type="pres">
      <dgm:prSet presAssocID="{C0868787-5A09-4067-A971-9258CDBF9591}" presName="conn2-1" presStyleLbl="parChTrans1D2" presStyleIdx="4" presStyleCnt="5"/>
      <dgm:spPr/>
    </dgm:pt>
    <dgm:pt modelId="{97787E3D-409B-4DAE-AB1F-A2F30ED9E746}" type="pres">
      <dgm:prSet presAssocID="{C0868787-5A09-4067-A971-9258CDBF9591}" presName="connTx" presStyleLbl="parChTrans1D2" presStyleIdx="4" presStyleCnt="5"/>
      <dgm:spPr/>
    </dgm:pt>
    <dgm:pt modelId="{C0538A0A-F9CD-4974-B228-AC4F9A7A87AA}" type="pres">
      <dgm:prSet presAssocID="{E8F0C199-FC61-460F-B791-472FB874BC1E}" presName="root2" presStyleCnt="0"/>
      <dgm:spPr/>
    </dgm:pt>
    <dgm:pt modelId="{F7A6F43B-EF59-45E4-AB04-77461C0C1C09}" type="pres">
      <dgm:prSet presAssocID="{E8F0C199-FC61-460F-B791-472FB874BC1E}" presName="LevelTwoTextNode" presStyleLbl="node2" presStyleIdx="4" presStyleCnt="5">
        <dgm:presLayoutVars>
          <dgm:chPref val="3"/>
        </dgm:presLayoutVars>
      </dgm:prSet>
      <dgm:spPr/>
    </dgm:pt>
    <dgm:pt modelId="{02916876-3529-4815-BC37-21B23894959F}" type="pres">
      <dgm:prSet presAssocID="{E8F0C199-FC61-460F-B791-472FB874BC1E}" presName="level3hierChild" presStyleCnt="0"/>
      <dgm:spPr/>
    </dgm:pt>
    <dgm:pt modelId="{D43E10C0-D413-4689-B65C-D91B844D0D84}" type="pres">
      <dgm:prSet presAssocID="{4F2C75A3-D0BB-4B78-9A27-E5473B1A008E}" presName="conn2-1" presStyleLbl="parChTrans1D3" presStyleIdx="4" presStyleCnt="5"/>
      <dgm:spPr/>
    </dgm:pt>
    <dgm:pt modelId="{35EB9075-5549-4B63-A6C2-1E1AAA5D1838}" type="pres">
      <dgm:prSet presAssocID="{4F2C75A3-D0BB-4B78-9A27-E5473B1A008E}" presName="connTx" presStyleLbl="parChTrans1D3" presStyleIdx="4" presStyleCnt="5"/>
      <dgm:spPr/>
    </dgm:pt>
    <dgm:pt modelId="{AEB85102-536D-4747-942B-68FF8458712F}" type="pres">
      <dgm:prSet presAssocID="{B54B97A3-8E2B-4D11-A305-F2A45CEB412F}" presName="root2" presStyleCnt="0"/>
      <dgm:spPr/>
    </dgm:pt>
    <dgm:pt modelId="{E17ACDF6-8C3C-439A-A897-648845E7F9C7}" type="pres">
      <dgm:prSet presAssocID="{B54B97A3-8E2B-4D11-A305-F2A45CEB412F}" presName="LevelTwoTextNode" presStyleLbl="node3" presStyleIdx="4" presStyleCnt="5">
        <dgm:presLayoutVars>
          <dgm:chPref val="3"/>
        </dgm:presLayoutVars>
      </dgm:prSet>
      <dgm:spPr/>
    </dgm:pt>
    <dgm:pt modelId="{EA74F696-E510-4BA0-B4AF-068FA9A43E95}" type="pres">
      <dgm:prSet presAssocID="{B54B97A3-8E2B-4D11-A305-F2A45CEB412F}" presName="level3hierChild" presStyleCnt="0"/>
      <dgm:spPr/>
    </dgm:pt>
  </dgm:ptLst>
  <dgm:cxnLst>
    <dgm:cxn modelId="{8BC84F00-87B6-4EE3-9484-9849004207E5}" type="presOf" srcId="{32F4EEDF-BBA8-4F30-88F6-4F793C20834E}" destId="{18E8F49B-8931-4C10-A682-2C1DC48F09E8}" srcOrd="0" destOrd="0" presId="urn:microsoft.com/office/officeart/2008/layout/HorizontalMultiLevelHierarchy"/>
    <dgm:cxn modelId="{1DFFFF04-AB78-4DE2-AF2A-E6CA6E25270D}" type="presOf" srcId="{9281F8E4-268B-47F7-8166-B6716E0316BC}" destId="{5B00C894-7954-4FE5-87A6-4595AC4F13FE}" srcOrd="0" destOrd="0" presId="urn:microsoft.com/office/officeart/2008/layout/HorizontalMultiLevelHierarchy"/>
    <dgm:cxn modelId="{F63A720C-7CB7-4C45-973B-2E3E8B567E0E}" type="presOf" srcId="{43F91799-EA1D-4CDF-AD00-B33B837C7F58}" destId="{2983FD6B-9FFA-49CA-AF00-3260AA041585}" srcOrd="1" destOrd="0" presId="urn:microsoft.com/office/officeart/2008/layout/HorizontalMultiLevelHierarchy"/>
    <dgm:cxn modelId="{4675940F-7EDF-4FBA-B751-76C64DD66E6D}" type="presOf" srcId="{6439538B-EB53-49B2-9CF1-EE398172366C}" destId="{948E02EC-787B-4EF6-95AC-EE54AFA7C225}" srcOrd="1" destOrd="0" presId="urn:microsoft.com/office/officeart/2008/layout/HorizontalMultiLevelHierarchy"/>
    <dgm:cxn modelId="{32021223-1695-4C3C-88F3-66F349DAB4C3}" type="presOf" srcId="{9281F8E4-268B-47F7-8166-B6716E0316BC}" destId="{237F52A3-2DD5-485B-BFCA-7B7D85DBD95E}" srcOrd="1" destOrd="0" presId="urn:microsoft.com/office/officeart/2008/layout/HorizontalMultiLevelHierarchy"/>
    <dgm:cxn modelId="{719A5423-D8AD-4FAF-846A-B1FFB8582956}" srcId="{A05C6CF3-090F-44F2-8A17-0BB90A14C099}" destId="{C5F13641-924B-43E9-8B9A-68D9710CD230}" srcOrd="1" destOrd="0" parTransId="{0B73C660-44E7-4E72-92AD-A3B51FCFB589}" sibTransId="{9E5F60DC-6FBC-4701-822E-E152081A5445}"/>
    <dgm:cxn modelId="{D4160228-62F0-4170-A44A-3220BD94436F}" srcId="{664877C6-A3DF-463A-B0EE-7C862AA234FF}" destId="{F34D2455-D0F0-44F8-94B5-2FA787867C16}" srcOrd="0" destOrd="0" parTransId="{D55307E4-0220-462E-A6D8-96E87855C4EC}" sibTransId="{7A9525FE-EB45-493A-AF12-A9F907E9957F}"/>
    <dgm:cxn modelId="{1CE19F28-1121-42C6-A886-E004D0720C67}" srcId="{A05C6CF3-090F-44F2-8A17-0BB90A14C099}" destId="{EC340166-72BF-4F22-ABD5-92911E62CF7A}" srcOrd="3" destOrd="0" parTransId="{6439538B-EB53-49B2-9CF1-EE398172366C}" sibTransId="{91F153C6-7CAE-4013-B79B-B35D43152138}"/>
    <dgm:cxn modelId="{B4FF582A-047A-4207-A7D0-633B5A2BC234}" type="presOf" srcId="{B5DA0802-0DE9-40E4-B3EA-83B36CC6F199}" destId="{2AB64495-8DAD-440D-9013-A4A0E86AF97E}" srcOrd="1" destOrd="0" presId="urn:microsoft.com/office/officeart/2008/layout/HorizontalMultiLevelHierarchy"/>
    <dgm:cxn modelId="{0FDC6B30-4467-4270-A06E-4E8D0D0B256B}" type="presOf" srcId="{B5DA0802-0DE9-40E4-B3EA-83B36CC6F199}" destId="{3306E3AA-BCAB-4C19-8286-C31F89BC04CC}" srcOrd="0" destOrd="0" presId="urn:microsoft.com/office/officeart/2008/layout/HorizontalMultiLevelHierarchy"/>
    <dgm:cxn modelId="{0DDD9231-DC68-41C4-86D9-4EC824B42F63}" type="presOf" srcId="{664877C6-A3DF-463A-B0EE-7C862AA234FF}" destId="{C951870F-04A9-4F25-B9B8-C88C89435E35}" srcOrd="0" destOrd="0" presId="urn:microsoft.com/office/officeart/2008/layout/HorizontalMultiLevelHierarchy"/>
    <dgm:cxn modelId="{115F8C40-4DFA-4CE3-B560-6E1460BAE5A5}" type="presOf" srcId="{B54B97A3-8E2B-4D11-A305-F2A45CEB412F}" destId="{E17ACDF6-8C3C-439A-A897-648845E7F9C7}" srcOrd="0" destOrd="0" presId="urn:microsoft.com/office/officeart/2008/layout/HorizontalMultiLevelHierarchy"/>
    <dgm:cxn modelId="{C3B6735D-A635-46C6-B3EF-C1FB10153B22}" type="presOf" srcId="{4F2C75A3-D0BB-4B78-9A27-E5473B1A008E}" destId="{D43E10C0-D413-4689-B65C-D91B844D0D84}" srcOrd="0" destOrd="0" presId="urn:microsoft.com/office/officeart/2008/layout/HorizontalMultiLevelHierarchy"/>
    <dgm:cxn modelId="{E8515044-A916-46DA-8E9C-3A6D8C25DDA1}" srcId="{E8F0C199-FC61-460F-B791-472FB874BC1E}" destId="{B54B97A3-8E2B-4D11-A305-F2A45CEB412F}" srcOrd="0" destOrd="0" parTransId="{4F2C75A3-D0BB-4B78-9A27-E5473B1A008E}" sibTransId="{940B9741-C6C5-4706-948F-6612D024029F}"/>
    <dgm:cxn modelId="{F1819047-4369-4AAD-AF72-DE15ACFDCCDC}" type="presOf" srcId="{F34D2455-D0F0-44F8-94B5-2FA787867C16}" destId="{7F7E2919-1FA4-4B73-A848-DBCEF656E01D}" srcOrd="0" destOrd="0" presId="urn:microsoft.com/office/officeart/2008/layout/HorizontalMultiLevelHierarchy"/>
    <dgm:cxn modelId="{82B3964E-80E8-496E-8E23-8DEE371C55D3}" type="presOf" srcId="{E8F0C199-FC61-460F-B791-472FB874BC1E}" destId="{F7A6F43B-EF59-45E4-AB04-77461C0C1C09}" srcOrd="0" destOrd="0" presId="urn:microsoft.com/office/officeart/2008/layout/HorizontalMultiLevelHierarchy"/>
    <dgm:cxn modelId="{FD1CCA6E-BB0D-4727-9DAC-F9D2AF433AF2}" type="presOf" srcId="{48ED6262-B542-4C42-A3D1-254A578FB9D7}" destId="{59AE5BC6-89D9-4B4E-A94D-E6B6136F61F8}" srcOrd="1" destOrd="0" presId="urn:microsoft.com/office/officeart/2008/layout/HorizontalMultiLevelHierarchy"/>
    <dgm:cxn modelId="{3ECC2755-2ADC-496D-8C84-8C0A2CD55834}" type="presOf" srcId="{EC340166-72BF-4F22-ABD5-92911E62CF7A}" destId="{4CEA8E8A-C97F-427D-95DC-FE8794AFBEEA}" srcOrd="0" destOrd="0" presId="urn:microsoft.com/office/officeart/2008/layout/HorizontalMultiLevelHierarchy"/>
    <dgm:cxn modelId="{67276E55-C390-4978-A3B6-302CC38C07D2}" type="presOf" srcId="{6832B3A5-C708-4A1A-B27F-E14C3C8F38E8}" destId="{BC9536A3-1A65-464E-92F6-255FDD1A1F30}" srcOrd="0" destOrd="0" presId="urn:microsoft.com/office/officeart/2008/layout/HorizontalMultiLevelHierarchy"/>
    <dgm:cxn modelId="{4F9CF376-9F28-40B1-8FD4-A8F9FA08CB81}" type="presOf" srcId="{D55307E4-0220-462E-A6D8-96E87855C4EC}" destId="{9421CD7A-DC20-47C4-99E1-A104454153E0}" srcOrd="0" destOrd="0" presId="urn:microsoft.com/office/officeart/2008/layout/HorizontalMultiLevelHierarchy"/>
    <dgm:cxn modelId="{F2764C77-83CB-4C0B-B7F6-B6B4B4CDA72B}" srcId="{A05C6CF3-090F-44F2-8A17-0BB90A14C099}" destId="{664877C6-A3DF-463A-B0EE-7C862AA234FF}" srcOrd="2" destOrd="0" parTransId="{B5DA0802-0DE9-40E4-B3EA-83B36CC6F199}" sibTransId="{8E8C8E9C-EE9B-49E8-B423-CAA22E123C09}"/>
    <dgm:cxn modelId="{E7843C78-E360-4254-B7CF-B4EC7BF33CD8}" type="presOf" srcId="{48CFDDFE-628E-44DA-8262-DE337297289E}" destId="{B9D469BF-389D-4573-8EB2-0C2A77F20EFF}" srcOrd="0" destOrd="0" presId="urn:microsoft.com/office/officeart/2008/layout/HorizontalMultiLevelHierarchy"/>
    <dgm:cxn modelId="{74CBE459-5374-461A-90DB-9BCE12018516}" type="presOf" srcId="{48ED6262-B542-4C42-A3D1-254A578FB9D7}" destId="{C428D064-33A6-459D-BA68-B022A751B6D3}" srcOrd="0" destOrd="0" presId="urn:microsoft.com/office/officeart/2008/layout/HorizontalMultiLevelHierarchy"/>
    <dgm:cxn modelId="{E32B1C7B-4698-4E60-A002-E8B2534FB689}" type="presOf" srcId="{C5F13641-924B-43E9-8B9A-68D9710CD230}" destId="{3CE26AED-BAE5-4420-8504-69E81C09A9A2}" srcOrd="0" destOrd="0" presId="urn:microsoft.com/office/officeart/2008/layout/HorizontalMultiLevelHierarchy"/>
    <dgm:cxn modelId="{4E74D782-BC2F-42ED-92EE-279745826235}" type="presOf" srcId="{D55307E4-0220-462E-A6D8-96E87855C4EC}" destId="{A38D245F-11B2-438E-B6D2-157DA2136435}" srcOrd="1" destOrd="0" presId="urn:microsoft.com/office/officeart/2008/layout/HorizontalMultiLevelHierarchy"/>
    <dgm:cxn modelId="{B7B2D484-8467-43C4-B582-E5A550DA2147}" type="presOf" srcId="{84F6197C-16DF-47EF-AEA8-94A00EDD9196}" destId="{8E957041-E3B9-4750-8403-C0140F1F626A}" srcOrd="0" destOrd="0" presId="urn:microsoft.com/office/officeart/2008/layout/HorizontalMultiLevelHierarchy"/>
    <dgm:cxn modelId="{8CA9EF91-F3A2-488A-B066-C79674FF3466}" srcId="{EC340166-72BF-4F22-ABD5-92911E62CF7A}" destId="{48CFDDFE-628E-44DA-8262-DE337297289E}" srcOrd="0" destOrd="0" parTransId="{9281F8E4-268B-47F7-8166-B6716E0316BC}" sibTransId="{6BA2E88B-8978-431B-AE52-24C5396DE20A}"/>
    <dgm:cxn modelId="{677AD09C-6EA4-4A5E-B783-7ED55E8FE591}" type="presOf" srcId="{C0868787-5A09-4067-A971-9258CDBF9591}" destId="{97787E3D-409B-4DAE-AB1F-A2F30ED9E746}" srcOrd="1" destOrd="0" presId="urn:microsoft.com/office/officeart/2008/layout/HorizontalMultiLevelHierarchy"/>
    <dgm:cxn modelId="{8D47F49C-ACA4-4F2A-B1EC-AC194E21725A}" type="presOf" srcId="{0B73C660-44E7-4E72-92AD-A3B51FCFB589}" destId="{A46A760E-D231-4FF8-AB2A-259E745C4708}" srcOrd="1" destOrd="0" presId="urn:microsoft.com/office/officeart/2008/layout/HorizontalMultiLevelHierarchy"/>
    <dgm:cxn modelId="{E626DA9F-BAA5-44E1-A76C-CBF2D8A614E8}" type="presOf" srcId="{43F91799-EA1D-4CDF-AD00-B33B837C7F58}" destId="{E7FF3BA7-EA21-4B2D-B432-794849C72514}" srcOrd="0" destOrd="0" presId="urn:microsoft.com/office/officeart/2008/layout/HorizontalMultiLevelHierarchy"/>
    <dgm:cxn modelId="{1A0E4DA0-5810-4827-870F-20FF0ECC7F16}" type="presOf" srcId="{84F6197C-16DF-47EF-AEA8-94A00EDD9196}" destId="{CD087A23-DB2A-4DD2-927C-8CBD0DDAC14B}" srcOrd="1" destOrd="0" presId="urn:microsoft.com/office/officeart/2008/layout/HorizontalMultiLevelHierarchy"/>
    <dgm:cxn modelId="{B67554AC-FF41-4E31-8542-985A38D7304B}" srcId="{32F4EEDF-BBA8-4F30-88F6-4F793C20834E}" destId="{A05C6CF3-090F-44F2-8A17-0BB90A14C099}" srcOrd="0" destOrd="0" parTransId="{947D582B-B029-43AC-A339-7220C828A072}" sibTransId="{3FB22710-C68B-42BF-94F0-B467C4D574BC}"/>
    <dgm:cxn modelId="{564E5EB9-CB01-4171-986E-D9855686B2B2}" type="presOf" srcId="{C0868787-5A09-4067-A971-9258CDBF9591}" destId="{AC1EE540-DD10-4084-83E7-F378EE27CF41}" srcOrd="0" destOrd="0" presId="urn:microsoft.com/office/officeart/2008/layout/HorizontalMultiLevelHierarchy"/>
    <dgm:cxn modelId="{6A0FFAC6-FDFC-4558-AD95-6338AD567D5C}" srcId="{C5F13641-924B-43E9-8B9A-68D9710CD230}" destId="{2E053CFF-6B01-4E00-81A6-D6F18122682F}" srcOrd="0" destOrd="0" parTransId="{48ED6262-B542-4C42-A3D1-254A578FB9D7}" sibTransId="{0819449F-60E7-4AB2-ABFA-231A9207F052}"/>
    <dgm:cxn modelId="{8D2B91C7-BF8C-47B2-A6F6-A8B78E7AAE13}" srcId="{10C23856-7836-40F5-8081-2CD9E07A864E}" destId="{6832B3A5-C708-4A1A-B27F-E14C3C8F38E8}" srcOrd="0" destOrd="0" parTransId="{84F6197C-16DF-47EF-AEA8-94A00EDD9196}" sibTransId="{9CF20A33-4129-4C5C-9D3A-5E6A05999BC0}"/>
    <dgm:cxn modelId="{DB11D7CB-E4BA-4CB2-AF16-884C564C3D2A}" srcId="{A05C6CF3-090F-44F2-8A17-0BB90A14C099}" destId="{10C23856-7836-40F5-8081-2CD9E07A864E}" srcOrd="0" destOrd="0" parTransId="{43F91799-EA1D-4CDF-AD00-B33B837C7F58}" sibTransId="{EDE7FAA3-75CC-4277-A199-6A8685788B8F}"/>
    <dgm:cxn modelId="{EEF974D7-3103-4F41-9EE8-11D276219958}" type="presOf" srcId="{4F2C75A3-D0BB-4B78-9A27-E5473B1A008E}" destId="{35EB9075-5549-4B63-A6C2-1E1AAA5D1838}" srcOrd="1" destOrd="0" presId="urn:microsoft.com/office/officeart/2008/layout/HorizontalMultiLevelHierarchy"/>
    <dgm:cxn modelId="{CF95ECD7-B2E3-4056-AB6E-4D4DE4A99D9D}" type="presOf" srcId="{0B73C660-44E7-4E72-92AD-A3B51FCFB589}" destId="{4F3C5686-51BF-4875-B203-445110DD1E42}" srcOrd="0" destOrd="0" presId="urn:microsoft.com/office/officeart/2008/layout/HorizontalMultiLevelHierarchy"/>
    <dgm:cxn modelId="{FEB9C7DC-0A3B-466D-9702-C8BE407E70F2}" srcId="{A05C6CF3-090F-44F2-8A17-0BB90A14C099}" destId="{E8F0C199-FC61-460F-B791-472FB874BC1E}" srcOrd="4" destOrd="0" parTransId="{C0868787-5A09-4067-A971-9258CDBF9591}" sibTransId="{744DFFA3-D171-4D51-8C9A-3330D93F8D13}"/>
    <dgm:cxn modelId="{4EB5B7EC-DBC2-4598-B5F7-D887D3D1257A}" type="presOf" srcId="{A05C6CF3-090F-44F2-8A17-0BB90A14C099}" destId="{0D681938-1B82-46C1-AAA1-72401CC74779}" srcOrd="0" destOrd="0" presId="urn:microsoft.com/office/officeart/2008/layout/HorizontalMultiLevelHierarchy"/>
    <dgm:cxn modelId="{F5691EEE-D5FA-4E70-BB91-B558BEABC823}" type="presOf" srcId="{2E053CFF-6B01-4E00-81A6-D6F18122682F}" destId="{E42029BB-5835-49F7-AD8B-89C83976FDA5}" srcOrd="0" destOrd="0" presId="urn:microsoft.com/office/officeart/2008/layout/HorizontalMultiLevelHierarchy"/>
    <dgm:cxn modelId="{1233B0FC-6C75-4D31-AA7E-544A93A9DCA9}" type="presOf" srcId="{10C23856-7836-40F5-8081-2CD9E07A864E}" destId="{2EB2A1C1-4832-4E05-B247-64619E05F1E3}" srcOrd="0" destOrd="0" presId="urn:microsoft.com/office/officeart/2008/layout/HorizontalMultiLevelHierarchy"/>
    <dgm:cxn modelId="{6106D2FE-4E67-4076-AB11-11C4342C077C}" type="presOf" srcId="{6439538B-EB53-49B2-9CF1-EE398172366C}" destId="{48B80816-3085-45E0-A774-C5D3887828AA}" srcOrd="0" destOrd="0" presId="urn:microsoft.com/office/officeart/2008/layout/HorizontalMultiLevelHierarchy"/>
    <dgm:cxn modelId="{77B8448F-FA3E-47DC-925D-3CE339EA5493}" type="presParOf" srcId="{18E8F49B-8931-4C10-A682-2C1DC48F09E8}" destId="{B3A41EA7-BC24-4E22-8F25-D353E504664E}" srcOrd="0" destOrd="0" presId="urn:microsoft.com/office/officeart/2008/layout/HorizontalMultiLevelHierarchy"/>
    <dgm:cxn modelId="{A25334D8-F9D5-4784-BC2F-900B2F5F292C}" type="presParOf" srcId="{B3A41EA7-BC24-4E22-8F25-D353E504664E}" destId="{0D681938-1B82-46C1-AAA1-72401CC74779}" srcOrd="0" destOrd="0" presId="urn:microsoft.com/office/officeart/2008/layout/HorizontalMultiLevelHierarchy"/>
    <dgm:cxn modelId="{5F2EDC89-4216-4BC6-A07F-35D7A5A5A444}" type="presParOf" srcId="{B3A41EA7-BC24-4E22-8F25-D353E504664E}" destId="{CF17F226-B84E-4C63-B6F7-8A59F5967D5B}" srcOrd="1" destOrd="0" presId="urn:microsoft.com/office/officeart/2008/layout/HorizontalMultiLevelHierarchy"/>
    <dgm:cxn modelId="{B8FD449A-158E-4F51-89C0-F7CAB2CBE653}" type="presParOf" srcId="{CF17F226-B84E-4C63-B6F7-8A59F5967D5B}" destId="{E7FF3BA7-EA21-4B2D-B432-794849C72514}" srcOrd="0" destOrd="0" presId="urn:microsoft.com/office/officeart/2008/layout/HorizontalMultiLevelHierarchy"/>
    <dgm:cxn modelId="{71312790-2B2D-48DE-9431-A5783CEB53EC}" type="presParOf" srcId="{E7FF3BA7-EA21-4B2D-B432-794849C72514}" destId="{2983FD6B-9FFA-49CA-AF00-3260AA041585}" srcOrd="0" destOrd="0" presId="urn:microsoft.com/office/officeart/2008/layout/HorizontalMultiLevelHierarchy"/>
    <dgm:cxn modelId="{A5042B90-2356-4400-8583-DEB9ABBCF3FF}" type="presParOf" srcId="{CF17F226-B84E-4C63-B6F7-8A59F5967D5B}" destId="{135A001A-6B4E-4EAD-B273-10C86554A5D3}" srcOrd="1" destOrd="0" presId="urn:microsoft.com/office/officeart/2008/layout/HorizontalMultiLevelHierarchy"/>
    <dgm:cxn modelId="{4680D498-8D85-4832-A166-D56394B2D22A}" type="presParOf" srcId="{135A001A-6B4E-4EAD-B273-10C86554A5D3}" destId="{2EB2A1C1-4832-4E05-B247-64619E05F1E3}" srcOrd="0" destOrd="0" presId="urn:microsoft.com/office/officeart/2008/layout/HorizontalMultiLevelHierarchy"/>
    <dgm:cxn modelId="{DFCF0526-A41D-4839-B43C-4D8A424C969E}" type="presParOf" srcId="{135A001A-6B4E-4EAD-B273-10C86554A5D3}" destId="{4DD79C1B-7313-4354-9461-C5F3DB486BDC}" srcOrd="1" destOrd="0" presId="urn:microsoft.com/office/officeart/2008/layout/HorizontalMultiLevelHierarchy"/>
    <dgm:cxn modelId="{CE042FAE-C170-44A0-AA88-916A2575DCED}" type="presParOf" srcId="{4DD79C1B-7313-4354-9461-C5F3DB486BDC}" destId="{8E957041-E3B9-4750-8403-C0140F1F626A}" srcOrd="0" destOrd="0" presId="urn:microsoft.com/office/officeart/2008/layout/HorizontalMultiLevelHierarchy"/>
    <dgm:cxn modelId="{CA251147-0BD2-4390-B53C-DF5BC058679C}" type="presParOf" srcId="{8E957041-E3B9-4750-8403-C0140F1F626A}" destId="{CD087A23-DB2A-4DD2-927C-8CBD0DDAC14B}" srcOrd="0" destOrd="0" presId="urn:microsoft.com/office/officeart/2008/layout/HorizontalMultiLevelHierarchy"/>
    <dgm:cxn modelId="{F7A6106E-0192-4477-8279-3A9D14E9BBA2}" type="presParOf" srcId="{4DD79C1B-7313-4354-9461-C5F3DB486BDC}" destId="{2C5B2F44-5F7D-4169-AFA5-3730F9DCA190}" srcOrd="1" destOrd="0" presId="urn:microsoft.com/office/officeart/2008/layout/HorizontalMultiLevelHierarchy"/>
    <dgm:cxn modelId="{71BC78DA-9CF7-445E-B400-2FFBD6EF4CE0}" type="presParOf" srcId="{2C5B2F44-5F7D-4169-AFA5-3730F9DCA190}" destId="{BC9536A3-1A65-464E-92F6-255FDD1A1F30}" srcOrd="0" destOrd="0" presId="urn:microsoft.com/office/officeart/2008/layout/HorizontalMultiLevelHierarchy"/>
    <dgm:cxn modelId="{5702D48D-1CC9-44D7-B50F-6AC2B0607C64}" type="presParOf" srcId="{2C5B2F44-5F7D-4169-AFA5-3730F9DCA190}" destId="{8A3AB797-50E7-476B-A3F2-FFC155B0AB30}" srcOrd="1" destOrd="0" presId="urn:microsoft.com/office/officeart/2008/layout/HorizontalMultiLevelHierarchy"/>
    <dgm:cxn modelId="{337FF5A1-90A1-4EFC-91C2-D1844485D791}" type="presParOf" srcId="{CF17F226-B84E-4C63-B6F7-8A59F5967D5B}" destId="{4F3C5686-51BF-4875-B203-445110DD1E42}" srcOrd="2" destOrd="0" presId="urn:microsoft.com/office/officeart/2008/layout/HorizontalMultiLevelHierarchy"/>
    <dgm:cxn modelId="{7B2FA6D7-C8DC-41C4-A970-EB4E28E40752}" type="presParOf" srcId="{4F3C5686-51BF-4875-B203-445110DD1E42}" destId="{A46A760E-D231-4FF8-AB2A-259E745C4708}" srcOrd="0" destOrd="0" presId="urn:microsoft.com/office/officeart/2008/layout/HorizontalMultiLevelHierarchy"/>
    <dgm:cxn modelId="{98F07707-67C9-4901-BE80-98E3CE2B3003}" type="presParOf" srcId="{CF17F226-B84E-4C63-B6F7-8A59F5967D5B}" destId="{0919B1DA-ED6E-457F-8609-0FDA864FFD19}" srcOrd="3" destOrd="0" presId="urn:microsoft.com/office/officeart/2008/layout/HorizontalMultiLevelHierarchy"/>
    <dgm:cxn modelId="{D3324D28-D976-4994-9898-D83778EE611B}" type="presParOf" srcId="{0919B1DA-ED6E-457F-8609-0FDA864FFD19}" destId="{3CE26AED-BAE5-4420-8504-69E81C09A9A2}" srcOrd="0" destOrd="0" presId="urn:microsoft.com/office/officeart/2008/layout/HorizontalMultiLevelHierarchy"/>
    <dgm:cxn modelId="{B3E03BA5-AD9E-4356-8B14-4B7909DBDC6A}" type="presParOf" srcId="{0919B1DA-ED6E-457F-8609-0FDA864FFD19}" destId="{4227CD63-E5F8-4EF8-B023-623867A02EEE}" srcOrd="1" destOrd="0" presId="urn:microsoft.com/office/officeart/2008/layout/HorizontalMultiLevelHierarchy"/>
    <dgm:cxn modelId="{E4282BD6-FF37-49B3-B63F-BDD7B9CD0FC3}" type="presParOf" srcId="{4227CD63-E5F8-4EF8-B023-623867A02EEE}" destId="{C428D064-33A6-459D-BA68-B022A751B6D3}" srcOrd="0" destOrd="0" presId="urn:microsoft.com/office/officeart/2008/layout/HorizontalMultiLevelHierarchy"/>
    <dgm:cxn modelId="{170747C2-0976-4632-B51E-BDEF553268FB}" type="presParOf" srcId="{C428D064-33A6-459D-BA68-B022A751B6D3}" destId="{59AE5BC6-89D9-4B4E-A94D-E6B6136F61F8}" srcOrd="0" destOrd="0" presId="urn:microsoft.com/office/officeart/2008/layout/HorizontalMultiLevelHierarchy"/>
    <dgm:cxn modelId="{FECB96EA-50EF-41C5-B77E-ED4DB4D5BACE}" type="presParOf" srcId="{4227CD63-E5F8-4EF8-B023-623867A02EEE}" destId="{67E4043E-492E-4FD3-9580-DED0A1869501}" srcOrd="1" destOrd="0" presId="urn:microsoft.com/office/officeart/2008/layout/HorizontalMultiLevelHierarchy"/>
    <dgm:cxn modelId="{9EA11268-49C9-4B64-A81D-F81174988DE6}" type="presParOf" srcId="{67E4043E-492E-4FD3-9580-DED0A1869501}" destId="{E42029BB-5835-49F7-AD8B-89C83976FDA5}" srcOrd="0" destOrd="0" presId="urn:microsoft.com/office/officeart/2008/layout/HorizontalMultiLevelHierarchy"/>
    <dgm:cxn modelId="{BC659478-3760-414C-BCC8-11C4C7BDB592}" type="presParOf" srcId="{67E4043E-492E-4FD3-9580-DED0A1869501}" destId="{85EE3FE0-5413-46B5-87BF-18BB8CC95851}" srcOrd="1" destOrd="0" presId="urn:microsoft.com/office/officeart/2008/layout/HorizontalMultiLevelHierarchy"/>
    <dgm:cxn modelId="{818C16F3-C1E3-4A09-81D5-891245057EF1}" type="presParOf" srcId="{CF17F226-B84E-4C63-B6F7-8A59F5967D5B}" destId="{3306E3AA-BCAB-4C19-8286-C31F89BC04CC}" srcOrd="4" destOrd="0" presId="urn:microsoft.com/office/officeart/2008/layout/HorizontalMultiLevelHierarchy"/>
    <dgm:cxn modelId="{8D667098-1567-4BE3-9B95-046C680D70B3}" type="presParOf" srcId="{3306E3AA-BCAB-4C19-8286-C31F89BC04CC}" destId="{2AB64495-8DAD-440D-9013-A4A0E86AF97E}" srcOrd="0" destOrd="0" presId="urn:microsoft.com/office/officeart/2008/layout/HorizontalMultiLevelHierarchy"/>
    <dgm:cxn modelId="{898F83EC-426F-47E8-95A9-23608C9C05BE}" type="presParOf" srcId="{CF17F226-B84E-4C63-B6F7-8A59F5967D5B}" destId="{E82257D6-6622-4A44-A333-BEE15F2271B5}" srcOrd="5" destOrd="0" presId="urn:microsoft.com/office/officeart/2008/layout/HorizontalMultiLevelHierarchy"/>
    <dgm:cxn modelId="{B81EBE32-4C7B-4179-BD11-8C47604B1620}" type="presParOf" srcId="{E82257D6-6622-4A44-A333-BEE15F2271B5}" destId="{C951870F-04A9-4F25-B9B8-C88C89435E35}" srcOrd="0" destOrd="0" presId="urn:microsoft.com/office/officeart/2008/layout/HorizontalMultiLevelHierarchy"/>
    <dgm:cxn modelId="{D6A81A80-BACF-4A2F-AD9C-0AD92D33EE41}" type="presParOf" srcId="{E82257D6-6622-4A44-A333-BEE15F2271B5}" destId="{BE4124C0-BC43-4F0C-B295-17DD834148A3}" srcOrd="1" destOrd="0" presId="urn:microsoft.com/office/officeart/2008/layout/HorizontalMultiLevelHierarchy"/>
    <dgm:cxn modelId="{EBCD4DB8-FD5C-477D-B527-97D171A7C6FA}" type="presParOf" srcId="{BE4124C0-BC43-4F0C-B295-17DD834148A3}" destId="{9421CD7A-DC20-47C4-99E1-A104454153E0}" srcOrd="0" destOrd="0" presId="urn:microsoft.com/office/officeart/2008/layout/HorizontalMultiLevelHierarchy"/>
    <dgm:cxn modelId="{79EDD819-99C5-4213-BEC7-47F4F1CB3D67}" type="presParOf" srcId="{9421CD7A-DC20-47C4-99E1-A104454153E0}" destId="{A38D245F-11B2-438E-B6D2-157DA2136435}" srcOrd="0" destOrd="0" presId="urn:microsoft.com/office/officeart/2008/layout/HorizontalMultiLevelHierarchy"/>
    <dgm:cxn modelId="{A8910A57-E8F5-496A-B0B8-019F5D1FE6FA}" type="presParOf" srcId="{BE4124C0-BC43-4F0C-B295-17DD834148A3}" destId="{658D9600-1EA6-4290-8226-152C9A488F85}" srcOrd="1" destOrd="0" presId="urn:microsoft.com/office/officeart/2008/layout/HorizontalMultiLevelHierarchy"/>
    <dgm:cxn modelId="{8FC5F67F-42A9-4C24-843F-D04F41228170}" type="presParOf" srcId="{658D9600-1EA6-4290-8226-152C9A488F85}" destId="{7F7E2919-1FA4-4B73-A848-DBCEF656E01D}" srcOrd="0" destOrd="0" presId="urn:microsoft.com/office/officeart/2008/layout/HorizontalMultiLevelHierarchy"/>
    <dgm:cxn modelId="{120C17B4-D11A-4988-A10C-9774051BEBB7}" type="presParOf" srcId="{658D9600-1EA6-4290-8226-152C9A488F85}" destId="{1EFA059A-BE3C-45DC-95B1-AEA9CC7C65BB}" srcOrd="1" destOrd="0" presId="urn:microsoft.com/office/officeart/2008/layout/HorizontalMultiLevelHierarchy"/>
    <dgm:cxn modelId="{1FCC6032-4EB4-41EB-988A-831365E7A591}" type="presParOf" srcId="{CF17F226-B84E-4C63-B6F7-8A59F5967D5B}" destId="{48B80816-3085-45E0-A774-C5D3887828AA}" srcOrd="6" destOrd="0" presId="urn:microsoft.com/office/officeart/2008/layout/HorizontalMultiLevelHierarchy"/>
    <dgm:cxn modelId="{62F5A585-3FCD-407A-9A91-703E563B1DF8}" type="presParOf" srcId="{48B80816-3085-45E0-A774-C5D3887828AA}" destId="{948E02EC-787B-4EF6-95AC-EE54AFA7C225}" srcOrd="0" destOrd="0" presId="urn:microsoft.com/office/officeart/2008/layout/HorizontalMultiLevelHierarchy"/>
    <dgm:cxn modelId="{8D75606D-95DE-46C6-BEB7-3D723134101B}" type="presParOf" srcId="{CF17F226-B84E-4C63-B6F7-8A59F5967D5B}" destId="{17C48952-E55C-4D99-9225-C28FB4FAA50F}" srcOrd="7" destOrd="0" presId="urn:microsoft.com/office/officeart/2008/layout/HorizontalMultiLevelHierarchy"/>
    <dgm:cxn modelId="{29A97CC0-CD21-462F-B4EF-50C8CB4511B4}" type="presParOf" srcId="{17C48952-E55C-4D99-9225-C28FB4FAA50F}" destId="{4CEA8E8A-C97F-427D-95DC-FE8794AFBEEA}" srcOrd="0" destOrd="0" presId="urn:microsoft.com/office/officeart/2008/layout/HorizontalMultiLevelHierarchy"/>
    <dgm:cxn modelId="{60CD0E83-4B17-4AE1-92AB-CFCB1F2A4098}" type="presParOf" srcId="{17C48952-E55C-4D99-9225-C28FB4FAA50F}" destId="{F47D9EA9-854F-4899-8F0A-7277C9DCE4CB}" srcOrd="1" destOrd="0" presId="urn:microsoft.com/office/officeart/2008/layout/HorizontalMultiLevelHierarchy"/>
    <dgm:cxn modelId="{49BABAE6-8F00-4D65-B02F-2FBA3BCB20F3}" type="presParOf" srcId="{F47D9EA9-854F-4899-8F0A-7277C9DCE4CB}" destId="{5B00C894-7954-4FE5-87A6-4595AC4F13FE}" srcOrd="0" destOrd="0" presId="urn:microsoft.com/office/officeart/2008/layout/HorizontalMultiLevelHierarchy"/>
    <dgm:cxn modelId="{54F0D2E2-F609-47EC-BBBF-8156F5FE546E}" type="presParOf" srcId="{5B00C894-7954-4FE5-87A6-4595AC4F13FE}" destId="{237F52A3-2DD5-485B-BFCA-7B7D85DBD95E}" srcOrd="0" destOrd="0" presId="urn:microsoft.com/office/officeart/2008/layout/HorizontalMultiLevelHierarchy"/>
    <dgm:cxn modelId="{D3567A87-F81C-4E74-B987-554424BD18C7}" type="presParOf" srcId="{F47D9EA9-854F-4899-8F0A-7277C9DCE4CB}" destId="{5E9CCF17-7D5E-4DB9-ACCC-6FD4B9199C58}" srcOrd="1" destOrd="0" presId="urn:microsoft.com/office/officeart/2008/layout/HorizontalMultiLevelHierarchy"/>
    <dgm:cxn modelId="{8C944E9C-1F02-467E-9AEA-191EC444798D}" type="presParOf" srcId="{5E9CCF17-7D5E-4DB9-ACCC-6FD4B9199C58}" destId="{B9D469BF-389D-4573-8EB2-0C2A77F20EFF}" srcOrd="0" destOrd="0" presId="urn:microsoft.com/office/officeart/2008/layout/HorizontalMultiLevelHierarchy"/>
    <dgm:cxn modelId="{BE858350-87B3-49D1-9DCB-70C365E4DFCA}" type="presParOf" srcId="{5E9CCF17-7D5E-4DB9-ACCC-6FD4B9199C58}" destId="{7659499C-7935-4C0D-8713-6723BFDBF44E}" srcOrd="1" destOrd="0" presId="urn:microsoft.com/office/officeart/2008/layout/HorizontalMultiLevelHierarchy"/>
    <dgm:cxn modelId="{AF14AA6A-79CB-4D6F-803F-13F170F65691}" type="presParOf" srcId="{CF17F226-B84E-4C63-B6F7-8A59F5967D5B}" destId="{AC1EE540-DD10-4084-83E7-F378EE27CF41}" srcOrd="8" destOrd="0" presId="urn:microsoft.com/office/officeart/2008/layout/HorizontalMultiLevelHierarchy"/>
    <dgm:cxn modelId="{24F9A1BC-03E8-46C8-B7C7-79F012CC9DE9}" type="presParOf" srcId="{AC1EE540-DD10-4084-83E7-F378EE27CF41}" destId="{97787E3D-409B-4DAE-AB1F-A2F30ED9E746}" srcOrd="0" destOrd="0" presId="urn:microsoft.com/office/officeart/2008/layout/HorizontalMultiLevelHierarchy"/>
    <dgm:cxn modelId="{7B265858-B4DB-4AD7-97EB-2E2A18E73C27}" type="presParOf" srcId="{CF17F226-B84E-4C63-B6F7-8A59F5967D5B}" destId="{C0538A0A-F9CD-4974-B228-AC4F9A7A87AA}" srcOrd="9" destOrd="0" presId="urn:microsoft.com/office/officeart/2008/layout/HorizontalMultiLevelHierarchy"/>
    <dgm:cxn modelId="{14893694-3189-4088-908B-736574D1F606}" type="presParOf" srcId="{C0538A0A-F9CD-4974-B228-AC4F9A7A87AA}" destId="{F7A6F43B-EF59-45E4-AB04-77461C0C1C09}" srcOrd="0" destOrd="0" presId="urn:microsoft.com/office/officeart/2008/layout/HorizontalMultiLevelHierarchy"/>
    <dgm:cxn modelId="{ED317A07-3AD4-423D-9A7E-0EA23B319CCF}" type="presParOf" srcId="{C0538A0A-F9CD-4974-B228-AC4F9A7A87AA}" destId="{02916876-3529-4815-BC37-21B23894959F}" srcOrd="1" destOrd="0" presId="urn:microsoft.com/office/officeart/2008/layout/HorizontalMultiLevelHierarchy"/>
    <dgm:cxn modelId="{E7868EE5-6D21-4449-818D-64CD0D229AD6}" type="presParOf" srcId="{02916876-3529-4815-BC37-21B23894959F}" destId="{D43E10C0-D413-4689-B65C-D91B844D0D84}" srcOrd="0" destOrd="0" presId="urn:microsoft.com/office/officeart/2008/layout/HorizontalMultiLevelHierarchy"/>
    <dgm:cxn modelId="{CD111886-DDE9-4427-9F12-EA96DA495505}" type="presParOf" srcId="{D43E10C0-D413-4689-B65C-D91B844D0D84}" destId="{35EB9075-5549-4B63-A6C2-1E1AAA5D1838}" srcOrd="0" destOrd="0" presId="urn:microsoft.com/office/officeart/2008/layout/HorizontalMultiLevelHierarchy"/>
    <dgm:cxn modelId="{4345F98E-7A1C-45FF-98CF-020BE6977DFF}" type="presParOf" srcId="{02916876-3529-4815-BC37-21B23894959F}" destId="{AEB85102-536D-4747-942B-68FF8458712F}" srcOrd="1" destOrd="0" presId="urn:microsoft.com/office/officeart/2008/layout/HorizontalMultiLevelHierarchy"/>
    <dgm:cxn modelId="{BFAC7B03-DEAF-44DD-AB7B-38326B7129DD}" type="presParOf" srcId="{AEB85102-536D-4747-942B-68FF8458712F}" destId="{E17ACDF6-8C3C-439A-A897-648845E7F9C7}" srcOrd="0" destOrd="0" presId="urn:microsoft.com/office/officeart/2008/layout/HorizontalMultiLevelHierarchy"/>
    <dgm:cxn modelId="{025A6096-A88F-4BDD-B12F-4C37FED26824}" type="presParOf" srcId="{AEB85102-536D-4747-942B-68FF8458712F}" destId="{EA74F696-E510-4BA0-B4AF-068FA9A43E9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933E375-F85D-4972-8F63-29C386DCA34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ABCEAF8-148C-43AB-858A-5D073C630EAB}">
      <dgm:prSet phldrT="[Texto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es-EC" b="1" i="0" u="none" dirty="0"/>
            <a:t>PIÑA	              80.613,629 T.        Argentina, Alemania, Bélgica, Canadá Chile.</a:t>
          </a:r>
          <a:endParaRPr lang="es-EC" b="1" dirty="0"/>
        </a:p>
      </dgm:t>
    </dgm:pt>
    <dgm:pt modelId="{18AF69B3-A83B-437A-9D20-F6D08BDB0A27}" type="parTrans" cxnId="{00418F1D-2A1E-42F0-87A9-B41DE5DD1DFD}">
      <dgm:prSet/>
      <dgm:spPr/>
      <dgm:t>
        <a:bodyPr/>
        <a:lstStyle/>
        <a:p>
          <a:endParaRPr lang="es-EC"/>
        </a:p>
      </dgm:t>
    </dgm:pt>
    <dgm:pt modelId="{10BF3C18-8680-4AA1-82FF-DA893132FBD3}" type="sibTrans" cxnId="{00418F1D-2A1E-42F0-87A9-B41DE5DD1DF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C"/>
        </a:p>
      </dgm:t>
    </dgm:pt>
    <dgm:pt modelId="{B851F536-FFA8-49C0-95A2-A401918A3338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C" b="1" i="0" u="none" dirty="0">
              <a:solidFill>
                <a:schemeClr val="accent1">
                  <a:lumMod val="50000"/>
                </a:schemeClr>
              </a:solidFill>
            </a:rPr>
            <a:t>ABACÁ                 3.776,75 T.                     China, Filipinas, Indonesia, Reino Unido.</a:t>
          </a:r>
          <a:endParaRPr lang="es-EC" b="1" dirty="0">
            <a:solidFill>
              <a:schemeClr val="accent1">
                <a:lumMod val="50000"/>
              </a:schemeClr>
            </a:solidFill>
          </a:endParaRPr>
        </a:p>
      </dgm:t>
    </dgm:pt>
    <dgm:pt modelId="{0E00D930-FE1B-4D04-AFE7-5FA500057275}" type="parTrans" cxnId="{86DE603E-9F7F-4E89-AC79-C5FE7B2786EE}">
      <dgm:prSet/>
      <dgm:spPr/>
      <dgm:t>
        <a:bodyPr/>
        <a:lstStyle/>
        <a:p>
          <a:endParaRPr lang="es-EC"/>
        </a:p>
      </dgm:t>
    </dgm:pt>
    <dgm:pt modelId="{FE4774B2-2E5B-4782-B1D2-5CCB439B3D10}" type="sibTrans" cxnId="{86DE603E-9F7F-4E89-AC79-C5FE7B2786EE}">
      <dgm:prSet/>
      <dgm:spPr/>
      <dgm:t>
        <a:bodyPr/>
        <a:lstStyle/>
        <a:p>
          <a:endParaRPr lang="es-EC"/>
        </a:p>
      </dgm:t>
    </dgm:pt>
    <dgm:pt modelId="{B881A476-834D-41B7-B2DF-0BF6EC28011E}">
      <dgm:prSet phldrT="[Texto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C" b="1" i="0" u="none" dirty="0"/>
            <a:t>MUSACEAS        26.168,64 T.                        Argentina, Bélgica, Chile, China, Colombia, EE.UU.</a:t>
          </a:r>
          <a:endParaRPr lang="es-EC" b="1" dirty="0"/>
        </a:p>
      </dgm:t>
    </dgm:pt>
    <dgm:pt modelId="{457AA084-1FFD-4F38-8E3E-2FE37935E76C}" type="parTrans" cxnId="{050C6151-9AC8-459C-906B-D8D508E9B875}">
      <dgm:prSet/>
      <dgm:spPr/>
      <dgm:t>
        <a:bodyPr/>
        <a:lstStyle/>
        <a:p>
          <a:endParaRPr lang="es-EC"/>
        </a:p>
      </dgm:t>
    </dgm:pt>
    <dgm:pt modelId="{C206B9B0-836E-442B-9FA9-CE42CF09C315}" type="sibTrans" cxnId="{050C6151-9AC8-459C-906B-D8D508E9B875}">
      <dgm:prSet/>
      <dgm:spPr/>
      <dgm:t>
        <a:bodyPr/>
        <a:lstStyle/>
        <a:p>
          <a:endParaRPr lang="es-EC"/>
        </a:p>
      </dgm:t>
    </dgm:pt>
    <dgm:pt modelId="{357CBF81-0649-433D-90DD-78CC246784B4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C" b="1" i="0" u="none" dirty="0">
              <a:solidFill>
                <a:schemeClr val="accent1">
                  <a:lumMod val="50000"/>
                </a:schemeClr>
              </a:solidFill>
            </a:rPr>
            <a:t>CACAO	                   22.628,79 T.                        México, EEUU, Indonesia, Holanda.</a:t>
          </a:r>
          <a:endParaRPr lang="es-EC" b="1" dirty="0">
            <a:solidFill>
              <a:schemeClr val="accent1">
                <a:lumMod val="50000"/>
              </a:schemeClr>
            </a:solidFill>
          </a:endParaRPr>
        </a:p>
      </dgm:t>
    </dgm:pt>
    <dgm:pt modelId="{4EE13FD7-FD21-4DDC-AE4F-7D16C5B23B00}" type="parTrans" cxnId="{475C93F6-F9D1-48F1-B98A-4DFB5101990B}">
      <dgm:prSet/>
      <dgm:spPr/>
      <dgm:t>
        <a:bodyPr/>
        <a:lstStyle/>
        <a:p>
          <a:endParaRPr lang="es-EC"/>
        </a:p>
      </dgm:t>
    </dgm:pt>
    <dgm:pt modelId="{50082952-314B-4B64-95DA-BC090803F695}" type="sibTrans" cxnId="{475C93F6-F9D1-48F1-B98A-4DFB5101990B}">
      <dgm:prSet/>
      <dgm:spPr/>
      <dgm:t>
        <a:bodyPr/>
        <a:lstStyle/>
        <a:p>
          <a:endParaRPr lang="es-EC"/>
        </a:p>
      </dgm:t>
    </dgm:pt>
    <dgm:pt modelId="{8B2B4BAC-6693-464C-A672-56F5882FB34D}" type="pres">
      <dgm:prSet presAssocID="{6933E375-F85D-4972-8F63-29C386DCA341}" presName="linear" presStyleCnt="0">
        <dgm:presLayoutVars>
          <dgm:dir/>
          <dgm:resizeHandles val="exact"/>
        </dgm:presLayoutVars>
      </dgm:prSet>
      <dgm:spPr/>
    </dgm:pt>
    <dgm:pt modelId="{82E453C4-403B-4DAA-B74A-F544202E70B0}" type="pres">
      <dgm:prSet presAssocID="{FABCEAF8-148C-43AB-858A-5D073C630EAB}" presName="comp" presStyleCnt="0"/>
      <dgm:spPr/>
    </dgm:pt>
    <dgm:pt modelId="{AAD09AD3-315B-4E9B-B51E-E0BCB3B10247}" type="pres">
      <dgm:prSet presAssocID="{FABCEAF8-148C-43AB-858A-5D073C630EAB}" presName="box" presStyleLbl="node1" presStyleIdx="0" presStyleCnt="4"/>
      <dgm:spPr/>
    </dgm:pt>
    <dgm:pt modelId="{785DDA79-70AA-4157-9707-BB6159DB6868}" type="pres">
      <dgm:prSet presAssocID="{FABCEAF8-148C-43AB-858A-5D073C630EAB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4F36BD7-6E9D-4C26-AF7D-177B9F09D8AD}" type="pres">
      <dgm:prSet presAssocID="{FABCEAF8-148C-43AB-858A-5D073C630EAB}" presName="text" presStyleLbl="node1" presStyleIdx="0" presStyleCnt="4">
        <dgm:presLayoutVars>
          <dgm:bulletEnabled val="1"/>
        </dgm:presLayoutVars>
      </dgm:prSet>
      <dgm:spPr/>
    </dgm:pt>
    <dgm:pt modelId="{B109ACD5-5A96-4026-8F53-D351D6571A3A}" type="pres">
      <dgm:prSet presAssocID="{10BF3C18-8680-4AA1-82FF-DA893132FBD3}" presName="spacer" presStyleCnt="0"/>
      <dgm:spPr/>
    </dgm:pt>
    <dgm:pt modelId="{9F8E1277-9BE1-4758-8E69-C082B9316106}" type="pres">
      <dgm:prSet presAssocID="{B851F536-FFA8-49C0-95A2-A401918A3338}" presName="comp" presStyleCnt="0"/>
      <dgm:spPr/>
    </dgm:pt>
    <dgm:pt modelId="{7861D219-951A-4D1A-8484-FD6F9EF969E3}" type="pres">
      <dgm:prSet presAssocID="{B851F536-FFA8-49C0-95A2-A401918A3338}" presName="box" presStyleLbl="node1" presStyleIdx="1" presStyleCnt="4"/>
      <dgm:spPr/>
    </dgm:pt>
    <dgm:pt modelId="{84B7A782-DE55-478C-A1FC-60560FB52B00}" type="pres">
      <dgm:prSet presAssocID="{B851F536-FFA8-49C0-95A2-A401918A3338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5A48B62-AC9B-488D-A791-0A3BA441900D}" type="pres">
      <dgm:prSet presAssocID="{B851F536-FFA8-49C0-95A2-A401918A3338}" presName="text" presStyleLbl="node1" presStyleIdx="1" presStyleCnt="4">
        <dgm:presLayoutVars>
          <dgm:bulletEnabled val="1"/>
        </dgm:presLayoutVars>
      </dgm:prSet>
      <dgm:spPr/>
    </dgm:pt>
    <dgm:pt modelId="{709658F2-1F21-4999-A1AE-205503B8BD53}" type="pres">
      <dgm:prSet presAssocID="{FE4774B2-2E5B-4782-B1D2-5CCB439B3D10}" presName="spacer" presStyleCnt="0"/>
      <dgm:spPr/>
    </dgm:pt>
    <dgm:pt modelId="{E72EED54-EF61-446D-B712-82957145DF3F}" type="pres">
      <dgm:prSet presAssocID="{B881A476-834D-41B7-B2DF-0BF6EC28011E}" presName="comp" presStyleCnt="0"/>
      <dgm:spPr/>
    </dgm:pt>
    <dgm:pt modelId="{0C30AF2D-28D2-4B52-BB44-A75285AD4A94}" type="pres">
      <dgm:prSet presAssocID="{B881A476-834D-41B7-B2DF-0BF6EC28011E}" presName="box" presStyleLbl="node1" presStyleIdx="2" presStyleCnt="4"/>
      <dgm:spPr/>
    </dgm:pt>
    <dgm:pt modelId="{55A732B5-D9F6-42CF-ABDB-50775960AD6A}" type="pres">
      <dgm:prSet presAssocID="{B881A476-834D-41B7-B2DF-0BF6EC28011E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CF53113-F00E-4BE0-AC25-4817979483FB}" type="pres">
      <dgm:prSet presAssocID="{B881A476-834D-41B7-B2DF-0BF6EC28011E}" presName="text" presStyleLbl="node1" presStyleIdx="2" presStyleCnt="4">
        <dgm:presLayoutVars>
          <dgm:bulletEnabled val="1"/>
        </dgm:presLayoutVars>
      </dgm:prSet>
      <dgm:spPr/>
    </dgm:pt>
    <dgm:pt modelId="{2FFE71AB-75C3-42A9-AB8A-FD4ABC4C0EFA}" type="pres">
      <dgm:prSet presAssocID="{C206B9B0-836E-442B-9FA9-CE42CF09C315}" presName="spacer" presStyleCnt="0"/>
      <dgm:spPr/>
    </dgm:pt>
    <dgm:pt modelId="{66681A89-2158-434E-9BA6-D91398C67925}" type="pres">
      <dgm:prSet presAssocID="{357CBF81-0649-433D-90DD-78CC246784B4}" presName="comp" presStyleCnt="0"/>
      <dgm:spPr/>
    </dgm:pt>
    <dgm:pt modelId="{7EE14C1C-B65E-4E82-AF3F-FD5EC0FB6291}" type="pres">
      <dgm:prSet presAssocID="{357CBF81-0649-433D-90DD-78CC246784B4}" presName="box" presStyleLbl="node1" presStyleIdx="3" presStyleCnt="4"/>
      <dgm:spPr/>
    </dgm:pt>
    <dgm:pt modelId="{5E789E15-D663-4EA3-8831-90724EF87EC5}" type="pres">
      <dgm:prSet presAssocID="{357CBF81-0649-433D-90DD-78CC246784B4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8BE247D-BD38-40D5-A499-E478F156224A}" type="pres">
      <dgm:prSet presAssocID="{357CBF81-0649-433D-90DD-78CC246784B4}" presName="text" presStyleLbl="node1" presStyleIdx="3" presStyleCnt="4">
        <dgm:presLayoutVars>
          <dgm:bulletEnabled val="1"/>
        </dgm:presLayoutVars>
      </dgm:prSet>
      <dgm:spPr/>
    </dgm:pt>
  </dgm:ptLst>
  <dgm:cxnLst>
    <dgm:cxn modelId="{7CE87711-6C96-4F17-A290-E8BECD5EC2FA}" type="presOf" srcId="{FABCEAF8-148C-43AB-858A-5D073C630EAB}" destId="{64F36BD7-6E9D-4C26-AF7D-177B9F09D8AD}" srcOrd="1" destOrd="0" presId="urn:microsoft.com/office/officeart/2005/8/layout/vList4"/>
    <dgm:cxn modelId="{00418F1D-2A1E-42F0-87A9-B41DE5DD1DFD}" srcId="{6933E375-F85D-4972-8F63-29C386DCA341}" destId="{FABCEAF8-148C-43AB-858A-5D073C630EAB}" srcOrd="0" destOrd="0" parTransId="{18AF69B3-A83B-437A-9D20-F6D08BDB0A27}" sibTransId="{10BF3C18-8680-4AA1-82FF-DA893132FBD3}"/>
    <dgm:cxn modelId="{86DE603E-9F7F-4E89-AC79-C5FE7B2786EE}" srcId="{6933E375-F85D-4972-8F63-29C386DCA341}" destId="{B851F536-FFA8-49C0-95A2-A401918A3338}" srcOrd="1" destOrd="0" parTransId="{0E00D930-FE1B-4D04-AFE7-5FA500057275}" sibTransId="{FE4774B2-2E5B-4782-B1D2-5CCB439B3D10}"/>
    <dgm:cxn modelId="{050C6151-9AC8-459C-906B-D8D508E9B875}" srcId="{6933E375-F85D-4972-8F63-29C386DCA341}" destId="{B881A476-834D-41B7-B2DF-0BF6EC28011E}" srcOrd="2" destOrd="0" parTransId="{457AA084-1FFD-4F38-8E3E-2FE37935E76C}" sibTransId="{C206B9B0-836E-442B-9FA9-CE42CF09C315}"/>
    <dgm:cxn modelId="{481FF381-95B8-4032-AED0-292D60065E56}" type="presOf" srcId="{FABCEAF8-148C-43AB-858A-5D073C630EAB}" destId="{AAD09AD3-315B-4E9B-B51E-E0BCB3B10247}" srcOrd="0" destOrd="0" presId="urn:microsoft.com/office/officeart/2005/8/layout/vList4"/>
    <dgm:cxn modelId="{DA076A8B-E95D-4584-A1AD-142E8E0270D6}" type="presOf" srcId="{357CBF81-0649-433D-90DD-78CC246784B4}" destId="{58BE247D-BD38-40D5-A499-E478F156224A}" srcOrd="1" destOrd="0" presId="urn:microsoft.com/office/officeart/2005/8/layout/vList4"/>
    <dgm:cxn modelId="{02287D99-8A00-4061-9E95-896F446323B8}" type="presOf" srcId="{6933E375-F85D-4972-8F63-29C386DCA341}" destId="{8B2B4BAC-6693-464C-A672-56F5882FB34D}" srcOrd="0" destOrd="0" presId="urn:microsoft.com/office/officeart/2005/8/layout/vList4"/>
    <dgm:cxn modelId="{0AA3B1A7-883C-4646-AE28-6FB1BFC6ABF9}" type="presOf" srcId="{B851F536-FFA8-49C0-95A2-A401918A3338}" destId="{7861D219-951A-4D1A-8484-FD6F9EF969E3}" srcOrd="0" destOrd="0" presId="urn:microsoft.com/office/officeart/2005/8/layout/vList4"/>
    <dgm:cxn modelId="{8621FFBF-E3F4-4E73-B24C-5E1069358A91}" type="presOf" srcId="{B851F536-FFA8-49C0-95A2-A401918A3338}" destId="{D5A48B62-AC9B-488D-A791-0A3BA441900D}" srcOrd="1" destOrd="0" presId="urn:microsoft.com/office/officeart/2005/8/layout/vList4"/>
    <dgm:cxn modelId="{1A4C62C9-3C14-4B45-BF84-1E85263372CB}" type="presOf" srcId="{B881A476-834D-41B7-B2DF-0BF6EC28011E}" destId="{9CF53113-F00E-4BE0-AC25-4817979483FB}" srcOrd="1" destOrd="0" presId="urn:microsoft.com/office/officeart/2005/8/layout/vList4"/>
    <dgm:cxn modelId="{BFFA3FD4-E4A4-4E55-AC56-ABDAB0659E90}" type="presOf" srcId="{B881A476-834D-41B7-B2DF-0BF6EC28011E}" destId="{0C30AF2D-28D2-4B52-BB44-A75285AD4A94}" srcOrd="0" destOrd="0" presId="urn:microsoft.com/office/officeart/2005/8/layout/vList4"/>
    <dgm:cxn modelId="{788B78F6-C1E0-4DF4-BFCF-385B02046C4C}" type="presOf" srcId="{357CBF81-0649-433D-90DD-78CC246784B4}" destId="{7EE14C1C-B65E-4E82-AF3F-FD5EC0FB6291}" srcOrd="0" destOrd="0" presId="urn:microsoft.com/office/officeart/2005/8/layout/vList4"/>
    <dgm:cxn modelId="{475C93F6-F9D1-48F1-B98A-4DFB5101990B}" srcId="{6933E375-F85D-4972-8F63-29C386DCA341}" destId="{357CBF81-0649-433D-90DD-78CC246784B4}" srcOrd="3" destOrd="0" parTransId="{4EE13FD7-FD21-4DDC-AE4F-7D16C5B23B00}" sibTransId="{50082952-314B-4B64-95DA-BC090803F695}"/>
    <dgm:cxn modelId="{12C00CAB-FA5C-4AFF-AFA2-7A2875C0F7DF}" type="presParOf" srcId="{8B2B4BAC-6693-464C-A672-56F5882FB34D}" destId="{82E453C4-403B-4DAA-B74A-F544202E70B0}" srcOrd="0" destOrd="0" presId="urn:microsoft.com/office/officeart/2005/8/layout/vList4"/>
    <dgm:cxn modelId="{BAB71989-E9B4-4FBB-B48F-E28BBC29A690}" type="presParOf" srcId="{82E453C4-403B-4DAA-B74A-F544202E70B0}" destId="{AAD09AD3-315B-4E9B-B51E-E0BCB3B10247}" srcOrd="0" destOrd="0" presId="urn:microsoft.com/office/officeart/2005/8/layout/vList4"/>
    <dgm:cxn modelId="{EF97C05E-AA3B-4275-9E69-9B5A1599CA67}" type="presParOf" srcId="{82E453C4-403B-4DAA-B74A-F544202E70B0}" destId="{785DDA79-70AA-4157-9707-BB6159DB6868}" srcOrd="1" destOrd="0" presId="urn:microsoft.com/office/officeart/2005/8/layout/vList4"/>
    <dgm:cxn modelId="{FAB3A9F3-5607-4386-A7A7-7727428F067F}" type="presParOf" srcId="{82E453C4-403B-4DAA-B74A-F544202E70B0}" destId="{64F36BD7-6E9D-4C26-AF7D-177B9F09D8AD}" srcOrd="2" destOrd="0" presId="urn:microsoft.com/office/officeart/2005/8/layout/vList4"/>
    <dgm:cxn modelId="{3E51A130-E88B-4938-9668-D9A0CA9513C9}" type="presParOf" srcId="{8B2B4BAC-6693-464C-A672-56F5882FB34D}" destId="{B109ACD5-5A96-4026-8F53-D351D6571A3A}" srcOrd="1" destOrd="0" presId="urn:microsoft.com/office/officeart/2005/8/layout/vList4"/>
    <dgm:cxn modelId="{AECCD6DF-4699-4271-BB3E-8118FD02BF78}" type="presParOf" srcId="{8B2B4BAC-6693-464C-A672-56F5882FB34D}" destId="{9F8E1277-9BE1-4758-8E69-C082B9316106}" srcOrd="2" destOrd="0" presId="urn:microsoft.com/office/officeart/2005/8/layout/vList4"/>
    <dgm:cxn modelId="{0F82EB0D-B387-4ED0-A344-7A9673DEAC9C}" type="presParOf" srcId="{9F8E1277-9BE1-4758-8E69-C082B9316106}" destId="{7861D219-951A-4D1A-8484-FD6F9EF969E3}" srcOrd="0" destOrd="0" presId="urn:microsoft.com/office/officeart/2005/8/layout/vList4"/>
    <dgm:cxn modelId="{210BDFCB-7FA9-4DAA-9DB9-D97AA45A27B8}" type="presParOf" srcId="{9F8E1277-9BE1-4758-8E69-C082B9316106}" destId="{84B7A782-DE55-478C-A1FC-60560FB52B00}" srcOrd="1" destOrd="0" presId="urn:microsoft.com/office/officeart/2005/8/layout/vList4"/>
    <dgm:cxn modelId="{F650FBAD-C193-47E5-B8CD-EAE301AFC849}" type="presParOf" srcId="{9F8E1277-9BE1-4758-8E69-C082B9316106}" destId="{D5A48B62-AC9B-488D-A791-0A3BA441900D}" srcOrd="2" destOrd="0" presId="urn:microsoft.com/office/officeart/2005/8/layout/vList4"/>
    <dgm:cxn modelId="{4A1678CB-F6B6-49E0-9B3A-FF60EAF30934}" type="presParOf" srcId="{8B2B4BAC-6693-464C-A672-56F5882FB34D}" destId="{709658F2-1F21-4999-A1AE-205503B8BD53}" srcOrd="3" destOrd="0" presId="urn:microsoft.com/office/officeart/2005/8/layout/vList4"/>
    <dgm:cxn modelId="{FF1A6CF5-1AB3-4D21-9826-B8CC224EB14A}" type="presParOf" srcId="{8B2B4BAC-6693-464C-A672-56F5882FB34D}" destId="{E72EED54-EF61-446D-B712-82957145DF3F}" srcOrd="4" destOrd="0" presId="urn:microsoft.com/office/officeart/2005/8/layout/vList4"/>
    <dgm:cxn modelId="{D4F88FA5-16E9-409B-A040-054044570D35}" type="presParOf" srcId="{E72EED54-EF61-446D-B712-82957145DF3F}" destId="{0C30AF2D-28D2-4B52-BB44-A75285AD4A94}" srcOrd="0" destOrd="0" presId="urn:microsoft.com/office/officeart/2005/8/layout/vList4"/>
    <dgm:cxn modelId="{C8BBE4F1-B188-4738-89E2-3B6A1D62CB95}" type="presParOf" srcId="{E72EED54-EF61-446D-B712-82957145DF3F}" destId="{55A732B5-D9F6-42CF-ABDB-50775960AD6A}" srcOrd="1" destOrd="0" presId="urn:microsoft.com/office/officeart/2005/8/layout/vList4"/>
    <dgm:cxn modelId="{6C97A968-E3AF-4286-BBE2-BA16C62A6E08}" type="presParOf" srcId="{E72EED54-EF61-446D-B712-82957145DF3F}" destId="{9CF53113-F00E-4BE0-AC25-4817979483FB}" srcOrd="2" destOrd="0" presId="urn:microsoft.com/office/officeart/2005/8/layout/vList4"/>
    <dgm:cxn modelId="{DE56E9CC-0195-40CA-B761-A6DE0BBA004A}" type="presParOf" srcId="{8B2B4BAC-6693-464C-A672-56F5882FB34D}" destId="{2FFE71AB-75C3-42A9-AB8A-FD4ABC4C0EFA}" srcOrd="5" destOrd="0" presId="urn:microsoft.com/office/officeart/2005/8/layout/vList4"/>
    <dgm:cxn modelId="{155C0979-55B8-491E-A0B0-F34949B0C27A}" type="presParOf" srcId="{8B2B4BAC-6693-464C-A672-56F5882FB34D}" destId="{66681A89-2158-434E-9BA6-D91398C67925}" srcOrd="6" destOrd="0" presId="urn:microsoft.com/office/officeart/2005/8/layout/vList4"/>
    <dgm:cxn modelId="{F53A9758-09DD-46BF-809E-9DB7A0D4BD51}" type="presParOf" srcId="{66681A89-2158-434E-9BA6-D91398C67925}" destId="{7EE14C1C-B65E-4E82-AF3F-FD5EC0FB6291}" srcOrd="0" destOrd="0" presId="urn:microsoft.com/office/officeart/2005/8/layout/vList4"/>
    <dgm:cxn modelId="{7D824281-32D8-4E39-9164-5C5B1D87DCDF}" type="presParOf" srcId="{66681A89-2158-434E-9BA6-D91398C67925}" destId="{5E789E15-D663-4EA3-8831-90724EF87EC5}" srcOrd="1" destOrd="0" presId="urn:microsoft.com/office/officeart/2005/8/layout/vList4"/>
    <dgm:cxn modelId="{DE83D8CA-B869-49BA-BA16-4A0B7A8D7825}" type="presParOf" srcId="{66681A89-2158-434E-9BA6-D91398C67925}" destId="{58BE247D-BD38-40D5-A499-E478F15622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933E375-F85D-4972-8F63-29C386DCA34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ABCEAF8-148C-43AB-858A-5D073C630EAB}">
      <dgm:prSet phldrT="[Texto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xfrm>
          <a:off x="313511" y="210897"/>
          <a:ext cx="4224162" cy="422013"/>
        </a:xfrm>
        <a:solidFill>
          <a:schemeClr val="bg1">
            <a:lumMod val="50000"/>
          </a:schemeClr>
        </a:solidFill>
        <a:ln/>
      </dgm:spPr>
      <dgm:t>
        <a:bodyPr/>
        <a:lstStyle/>
        <a:p>
          <a:r>
            <a:rPr lang="es-EC" b="1" i="0" u="none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PLÁTANO	85.704,086 T.          EEUU, Colombia, Chile, España.</a:t>
          </a:r>
          <a:endParaRPr lang="es-EC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8AF69B3-A83B-437A-9D20-F6D08BDB0A27}" type="parTrans" cxnId="{00418F1D-2A1E-42F0-87A9-B41DE5DD1DFD}">
      <dgm:prSet/>
      <dgm:spPr/>
      <dgm:t>
        <a:bodyPr/>
        <a:lstStyle/>
        <a:p>
          <a:endParaRPr lang="es-EC"/>
        </a:p>
      </dgm:t>
    </dgm:pt>
    <dgm:pt modelId="{10BF3C18-8680-4AA1-82FF-DA893132FBD3}" type="sibTrans" cxnId="{00418F1D-2A1E-42F0-87A9-B41DE5DD1DFD}">
      <dgm:prSet/>
      <dgm:spPr>
        <a:xfrm>
          <a:off x="-3100006" y="-477230"/>
          <a:ext cx="3697660" cy="3697660"/>
        </a:xfrm>
        <a:solidFill>
          <a:srgbClr val="ED7D31">
            <a:lumMod val="50000"/>
          </a:srgbClr>
        </a:solidFill>
        <a:ln w="12700" cap="flat" cmpd="sng" algn="ctr">
          <a:solidFill>
            <a:srgbClr val="ED7D31">
              <a:lumMod val="5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s-EC"/>
        </a:p>
      </dgm:t>
    </dgm:pt>
    <dgm:pt modelId="{B851F536-FFA8-49C0-95A2-A401918A3338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xfrm>
          <a:off x="555462" y="844027"/>
          <a:ext cx="3982211" cy="422013"/>
        </a:xfrm>
        <a:solidFill>
          <a:schemeClr val="bg1">
            <a:lumMod val="75000"/>
          </a:schemeClr>
        </a:solidFill>
        <a:ln/>
      </dgm:spPr>
      <dgm:t>
        <a:bodyPr/>
        <a:lstStyle/>
        <a:p>
          <a:r>
            <a:rPr lang="es-EC" b="1" i="0" u="none" dirty="0">
              <a:solidFill>
                <a:schemeClr val="tx1"/>
              </a:solidFill>
              <a:latin typeface="Calibri"/>
              <a:ea typeface="+mn-ea"/>
              <a:cs typeface="+mn-cs"/>
            </a:rPr>
            <a:t>CACAO	              14.258,84 T.         Holanda, Bélgica, Malasia, Suiza, Canadá.</a:t>
          </a:r>
          <a:endParaRPr lang="es-EC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0E00D930-FE1B-4D04-AFE7-5FA500057275}" type="parTrans" cxnId="{86DE603E-9F7F-4E89-AC79-C5FE7B2786EE}">
      <dgm:prSet/>
      <dgm:spPr/>
      <dgm:t>
        <a:bodyPr/>
        <a:lstStyle/>
        <a:p>
          <a:endParaRPr lang="es-EC"/>
        </a:p>
      </dgm:t>
    </dgm:pt>
    <dgm:pt modelId="{FE4774B2-2E5B-4782-B1D2-5CCB439B3D10}" type="sibTrans" cxnId="{86DE603E-9F7F-4E89-AC79-C5FE7B2786EE}">
      <dgm:prSet/>
      <dgm:spPr/>
      <dgm:t>
        <a:bodyPr/>
        <a:lstStyle/>
        <a:p>
          <a:endParaRPr lang="es-EC"/>
        </a:p>
      </dgm:t>
    </dgm:pt>
    <dgm:pt modelId="{B881A476-834D-41B7-B2DF-0BF6EC28011E}">
      <dgm:prSet phldrT="[Texto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xfrm>
          <a:off x="555462" y="1477158"/>
          <a:ext cx="3982211" cy="422013"/>
        </a:xfrm>
        <a:solidFill>
          <a:schemeClr val="bg1">
            <a:lumMod val="50000"/>
          </a:schemeClr>
        </a:solidFill>
        <a:ln/>
      </dgm:spPr>
      <dgm:t>
        <a:bodyPr/>
        <a:lstStyle/>
        <a:p>
          <a:pPr algn="just"/>
          <a:r>
            <a:rPr lang="es-EC" b="1" i="0" u="none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MANDARINA	24.292,2 T.    Colombia.</a:t>
          </a:r>
          <a:endParaRPr lang="es-EC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57AA084-1FFD-4F38-8E3E-2FE37935E76C}" type="parTrans" cxnId="{050C6151-9AC8-459C-906B-D8D508E9B875}">
      <dgm:prSet/>
      <dgm:spPr/>
      <dgm:t>
        <a:bodyPr/>
        <a:lstStyle/>
        <a:p>
          <a:endParaRPr lang="es-EC"/>
        </a:p>
      </dgm:t>
    </dgm:pt>
    <dgm:pt modelId="{C206B9B0-836E-442B-9FA9-CE42CF09C315}" type="sibTrans" cxnId="{050C6151-9AC8-459C-906B-D8D508E9B875}">
      <dgm:prSet/>
      <dgm:spPr/>
      <dgm:t>
        <a:bodyPr/>
        <a:lstStyle/>
        <a:p>
          <a:endParaRPr lang="es-EC"/>
        </a:p>
      </dgm:t>
    </dgm:pt>
    <dgm:pt modelId="{357CBF81-0649-433D-90DD-78CC246784B4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xfrm>
          <a:off x="313511" y="2110288"/>
          <a:ext cx="4224162" cy="422013"/>
        </a:xfrm>
        <a:solidFill>
          <a:schemeClr val="bg1">
            <a:lumMod val="75000"/>
          </a:schemeClr>
        </a:solidFill>
        <a:ln/>
      </dgm:spPr>
      <dgm:t>
        <a:bodyPr/>
        <a:lstStyle/>
        <a:p>
          <a:r>
            <a:rPr lang="es-EC" b="1" i="0" u="none" dirty="0">
              <a:solidFill>
                <a:schemeClr val="tx1"/>
              </a:solidFill>
              <a:latin typeface="Calibri"/>
              <a:ea typeface="+mn-ea"/>
              <a:cs typeface="+mn-cs"/>
            </a:rPr>
            <a:t>PITAHAYA	   325,96 T.               EE.UU., España. </a:t>
          </a:r>
          <a:endParaRPr lang="es-EC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4EE13FD7-FD21-4DDC-AE4F-7D16C5B23B00}" type="parTrans" cxnId="{475C93F6-F9D1-48F1-B98A-4DFB5101990B}">
      <dgm:prSet/>
      <dgm:spPr/>
      <dgm:t>
        <a:bodyPr/>
        <a:lstStyle/>
        <a:p>
          <a:endParaRPr lang="es-EC"/>
        </a:p>
      </dgm:t>
    </dgm:pt>
    <dgm:pt modelId="{50082952-314B-4B64-95DA-BC090803F695}" type="sibTrans" cxnId="{475C93F6-F9D1-48F1-B98A-4DFB5101990B}">
      <dgm:prSet/>
      <dgm:spPr/>
      <dgm:t>
        <a:bodyPr/>
        <a:lstStyle/>
        <a:p>
          <a:endParaRPr lang="es-EC"/>
        </a:p>
      </dgm:t>
    </dgm:pt>
    <dgm:pt modelId="{0B73503D-C5B5-4DED-A731-A6944142829F}" type="pres">
      <dgm:prSet presAssocID="{6933E375-F85D-4972-8F63-29C386DCA341}" presName="linear" presStyleCnt="0">
        <dgm:presLayoutVars>
          <dgm:dir/>
          <dgm:resizeHandles val="exact"/>
        </dgm:presLayoutVars>
      </dgm:prSet>
      <dgm:spPr/>
    </dgm:pt>
    <dgm:pt modelId="{23E22A09-052B-4EB8-A370-D1853DF76910}" type="pres">
      <dgm:prSet presAssocID="{FABCEAF8-148C-43AB-858A-5D073C630EAB}" presName="comp" presStyleCnt="0"/>
      <dgm:spPr/>
    </dgm:pt>
    <dgm:pt modelId="{5747D3AD-5FA1-47C8-A187-BA38E61E03D6}" type="pres">
      <dgm:prSet presAssocID="{FABCEAF8-148C-43AB-858A-5D073C630EAB}" presName="box" presStyleLbl="node1" presStyleIdx="0" presStyleCnt="4"/>
      <dgm:spPr/>
    </dgm:pt>
    <dgm:pt modelId="{F0463CC2-82EB-4DB9-963D-1183FA17FD32}" type="pres">
      <dgm:prSet presAssocID="{FABCEAF8-148C-43AB-858A-5D073C630EAB}" presName="img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C3AAEEBB-1751-4271-8C6C-660A4D306AB1}" type="pres">
      <dgm:prSet presAssocID="{FABCEAF8-148C-43AB-858A-5D073C630EAB}" presName="text" presStyleLbl="node1" presStyleIdx="0" presStyleCnt="4">
        <dgm:presLayoutVars>
          <dgm:bulletEnabled val="1"/>
        </dgm:presLayoutVars>
      </dgm:prSet>
      <dgm:spPr/>
    </dgm:pt>
    <dgm:pt modelId="{BA6CE37D-0C49-4D67-879D-A5994488EA48}" type="pres">
      <dgm:prSet presAssocID="{10BF3C18-8680-4AA1-82FF-DA893132FBD3}" presName="spacer" presStyleCnt="0"/>
      <dgm:spPr/>
    </dgm:pt>
    <dgm:pt modelId="{758FFA36-6E70-4960-B5DB-4A5C263A482E}" type="pres">
      <dgm:prSet presAssocID="{B851F536-FFA8-49C0-95A2-A401918A3338}" presName="comp" presStyleCnt="0"/>
      <dgm:spPr/>
    </dgm:pt>
    <dgm:pt modelId="{49E5C25D-0813-4274-B7CF-74B5AD567530}" type="pres">
      <dgm:prSet presAssocID="{B851F536-FFA8-49C0-95A2-A401918A3338}" presName="box" presStyleLbl="node1" presStyleIdx="1" presStyleCnt="4"/>
      <dgm:spPr/>
    </dgm:pt>
    <dgm:pt modelId="{F0C1351B-4B6A-4459-8266-FF5EA1FBAFD4}" type="pres">
      <dgm:prSet presAssocID="{B851F536-FFA8-49C0-95A2-A401918A3338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F7784CB-196B-4EF4-81C8-4663A4961280}" type="pres">
      <dgm:prSet presAssocID="{B851F536-FFA8-49C0-95A2-A401918A3338}" presName="text" presStyleLbl="node1" presStyleIdx="1" presStyleCnt="4">
        <dgm:presLayoutVars>
          <dgm:bulletEnabled val="1"/>
        </dgm:presLayoutVars>
      </dgm:prSet>
      <dgm:spPr/>
    </dgm:pt>
    <dgm:pt modelId="{CAD0C978-9045-40B4-B951-60B13316791E}" type="pres">
      <dgm:prSet presAssocID="{FE4774B2-2E5B-4782-B1D2-5CCB439B3D10}" presName="spacer" presStyleCnt="0"/>
      <dgm:spPr/>
    </dgm:pt>
    <dgm:pt modelId="{80E713E1-D7B3-43C7-85BE-78B07D576F53}" type="pres">
      <dgm:prSet presAssocID="{B881A476-834D-41B7-B2DF-0BF6EC28011E}" presName="comp" presStyleCnt="0"/>
      <dgm:spPr/>
    </dgm:pt>
    <dgm:pt modelId="{0BAFF37F-C4C4-459D-A13B-E34429A098E5}" type="pres">
      <dgm:prSet presAssocID="{B881A476-834D-41B7-B2DF-0BF6EC28011E}" presName="box" presStyleLbl="node1" presStyleIdx="2" presStyleCnt="4"/>
      <dgm:spPr/>
    </dgm:pt>
    <dgm:pt modelId="{9E9D8AD1-40AF-433A-A8AA-FD0F872AF59B}" type="pres">
      <dgm:prSet presAssocID="{B881A476-834D-41B7-B2DF-0BF6EC28011E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65BC2EB6-4961-4A06-BD20-AB3B585A0479}" type="pres">
      <dgm:prSet presAssocID="{B881A476-834D-41B7-B2DF-0BF6EC28011E}" presName="text" presStyleLbl="node1" presStyleIdx="2" presStyleCnt="4">
        <dgm:presLayoutVars>
          <dgm:bulletEnabled val="1"/>
        </dgm:presLayoutVars>
      </dgm:prSet>
      <dgm:spPr/>
    </dgm:pt>
    <dgm:pt modelId="{0199A99D-6644-443B-8CCC-02FDAF3102F8}" type="pres">
      <dgm:prSet presAssocID="{C206B9B0-836E-442B-9FA9-CE42CF09C315}" presName="spacer" presStyleCnt="0"/>
      <dgm:spPr/>
    </dgm:pt>
    <dgm:pt modelId="{BDD85085-E23B-491A-997F-45FC31D262AB}" type="pres">
      <dgm:prSet presAssocID="{357CBF81-0649-433D-90DD-78CC246784B4}" presName="comp" presStyleCnt="0"/>
      <dgm:spPr/>
    </dgm:pt>
    <dgm:pt modelId="{FEE21DB2-3677-4AB3-9971-47B70CF5FAF5}" type="pres">
      <dgm:prSet presAssocID="{357CBF81-0649-433D-90DD-78CC246784B4}" presName="box" presStyleLbl="node1" presStyleIdx="3" presStyleCnt="4"/>
      <dgm:spPr/>
    </dgm:pt>
    <dgm:pt modelId="{0F2D542E-1010-4DA0-9D97-DC4B71EB4E45}" type="pres">
      <dgm:prSet presAssocID="{357CBF81-0649-433D-90DD-78CC246784B4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43311934-F9AA-40F6-81FB-FF2BD51B33F0}" type="pres">
      <dgm:prSet presAssocID="{357CBF81-0649-433D-90DD-78CC246784B4}" presName="text" presStyleLbl="node1" presStyleIdx="3" presStyleCnt="4">
        <dgm:presLayoutVars>
          <dgm:bulletEnabled val="1"/>
        </dgm:presLayoutVars>
      </dgm:prSet>
      <dgm:spPr/>
    </dgm:pt>
  </dgm:ptLst>
  <dgm:cxnLst>
    <dgm:cxn modelId="{10787704-5FC9-47D4-98FA-29282109FB47}" type="presOf" srcId="{FABCEAF8-148C-43AB-858A-5D073C630EAB}" destId="{5747D3AD-5FA1-47C8-A187-BA38E61E03D6}" srcOrd="0" destOrd="0" presId="urn:microsoft.com/office/officeart/2005/8/layout/vList4"/>
    <dgm:cxn modelId="{00418F1D-2A1E-42F0-87A9-B41DE5DD1DFD}" srcId="{6933E375-F85D-4972-8F63-29C386DCA341}" destId="{FABCEAF8-148C-43AB-858A-5D073C630EAB}" srcOrd="0" destOrd="0" parTransId="{18AF69B3-A83B-437A-9D20-F6D08BDB0A27}" sibTransId="{10BF3C18-8680-4AA1-82FF-DA893132FBD3}"/>
    <dgm:cxn modelId="{BC7C2E35-649C-4784-8B79-0F7CDCAEA38E}" type="presOf" srcId="{6933E375-F85D-4972-8F63-29C386DCA341}" destId="{0B73503D-C5B5-4DED-A731-A6944142829F}" srcOrd="0" destOrd="0" presId="urn:microsoft.com/office/officeart/2005/8/layout/vList4"/>
    <dgm:cxn modelId="{86DE603E-9F7F-4E89-AC79-C5FE7B2786EE}" srcId="{6933E375-F85D-4972-8F63-29C386DCA341}" destId="{B851F536-FFA8-49C0-95A2-A401918A3338}" srcOrd="1" destOrd="0" parTransId="{0E00D930-FE1B-4D04-AFE7-5FA500057275}" sibTransId="{FE4774B2-2E5B-4782-B1D2-5CCB439B3D10}"/>
    <dgm:cxn modelId="{1FEE6B42-6598-455A-8DCD-F1FF3D90885F}" type="presOf" srcId="{B881A476-834D-41B7-B2DF-0BF6EC28011E}" destId="{65BC2EB6-4961-4A06-BD20-AB3B585A0479}" srcOrd="1" destOrd="0" presId="urn:microsoft.com/office/officeart/2005/8/layout/vList4"/>
    <dgm:cxn modelId="{1E3DF543-1CCF-46E0-8112-C807DE76EB56}" type="presOf" srcId="{357CBF81-0649-433D-90DD-78CC246784B4}" destId="{FEE21DB2-3677-4AB3-9971-47B70CF5FAF5}" srcOrd="0" destOrd="0" presId="urn:microsoft.com/office/officeart/2005/8/layout/vList4"/>
    <dgm:cxn modelId="{317BFF4A-D2D8-4B08-B8DE-81455676D13D}" type="presOf" srcId="{B851F536-FFA8-49C0-95A2-A401918A3338}" destId="{49E5C25D-0813-4274-B7CF-74B5AD567530}" srcOrd="0" destOrd="0" presId="urn:microsoft.com/office/officeart/2005/8/layout/vList4"/>
    <dgm:cxn modelId="{F22F076B-1C57-470B-A795-F91CE42A3B2D}" type="presOf" srcId="{B851F536-FFA8-49C0-95A2-A401918A3338}" destId="{9F7784CB-196B-4EF4-81C8-4663A4961280}" srcOrd="1" destOrd="0" presId="urn:microsoft.com/office/officeart/2005/8/layout/vList4"/>
    <dgm:cxn modelId="{050C6151-9AC8-459C-906B-D8D508E9B875}" srcId="{6933E375-F85D-4972-8F63-29C386DCA341}" destId="{B881A476-834D-41B7-B2DF-0BF6EC28011E}" srcOrd="2" destOrd="0" parTransId="{457AA084-1FFD-4F38-8E3E-2FE37935E76C}" sibTransId="{C206B9B0-836E-442B-9FA9-CE42CF09C315}"/>
    <dgm:cxn modelId="{F7E507A5-95D6-4F6D-84F0-C247BFF1C850}" type="presOf" srcId="{357CBF81-0649-433D-90DD-78CC246784B4}" destId="{43311934-F9AA-40F6-81FB-FF2BD51B33F0}" srcOrd="1" destOrd="0" presId="urn:microsoft.com/office/officeart/2005/8/layout/vList4"/>
    <dgm:cxn modelId="{0A62EDD7-6585-49FE-9125-AE5BCAB69EF8}" type="presOf" srcId="{B881A476-834D-41B7-B2DF-0BF6EC28011E}" destId="{0BAFF37F-C4C4-459D-A13B-E34429A098E5}" srcOrd="0" destOrd="0" presId="urn:microsoft.com/office/officeart/2005/8/layout/vList4"/>
    <dgm:cxn modelId="{4187A8EC-3841-4783-8EEC-89473EDDE220}" type="presOf" srcId="{FABCEAF8-148C-43AB-858A-5D073C630EAB}" destId="{C3AAEEBB-1751-4271-8C6C-660A4D306AB1}" srcOrd="1" destOrd="0" presId="urn:microsoft.com/office/officeart/2005/8/layout/vList4"/>
    <dgm:cxn modelId="{475C93F6-F9D1-48F1-B98A-4DFB5101990B}" srcId="{6933E375-F85D-4972-8F63-29C386DCA341}" destId="{357CBF81-0649-433D-90DD-78CC246784B4}" srcOrd="3" destOrd="0" parTransId="{4EE13FD7-FD21-4DDC-AE4F-7D16C5B23B00}" sibTransId="{50082952-314B-4B64-95DA-BC090803F695}"/>
    <dgm:cxn modelId="{125DD5CB-555F-4C0C-B47A-6C8FE4BA5E45}" type="presParOf" srcId="{0B73503D-C5B5-4DED-A731-A6944142829F}" destId="{23E22A09-052B-4EB8-A370-D1853DF76910}" srcOrd="0" destOrd="0" presId="urn:microsoft.com/office/officeart/2005/8/layout/vList4"/>
    <dgm:cxn modelId="{DAA5FF06-CC1E-4DEA-A040-C28A38233349}" type="presParOf" srcId="{23E22A09-052B-4EB8-A370-D1853DF76910}" destId="{5747D3AD-5FA1-47C8-A187-BA38E61E03D6}" srcOrd="0" destOrd="0" presId="urn:microsoft.com/office/officeart/2005/8/layout/vList4"/>
    <dgm:cxn modelId="{46D90803-C689-4AF5-BB75-0F7AD559F866}" type="presParOf" srcId="{23E22A09-052B-4EB8-A370-D1853DF76910}" destId="{F0463CC2-82EB-4DB9-963D-1183FA17FD32}" srcOrd="1" destOrd="0" presId="urn:microsoft.com/office/officeart/2005/8/layout/vList4"/>
    <dgm:cxn modelId="{759054BF-C445-4F41-B9D6-30FBCA1CC95F}" type="presParOf" srcId="{23E22A09-052B-4EB8-A370-D1853DF76910}" destId="{C3AAEEBB-1751-4271-8C6C-660A4D306AB1}" srcOrd="2" destOrd="0" presId="urn:microsoft.com/office/officeart/2005/8/layout/vList4"/>
    <dgm:cxn modelId="{94D5BA02-3571-4065-B90E-8E31BE2F3374}" type="presParOf" srcId="{0B73503D-C5B5-4DED-A731-A6944142829F}" destId="{BA6CE37D-0C49-4D67-879D-A5994488EA48}" srcOrd="1" destOrd="0" presId="urn:microsoft.com/office/officeart/2005/8/layout/vList4"/>
    <dgm:cxn modelId="{50BE7521-34AB-4E6D-B72B-4D4AEB0EB084}" type="presParOf" srcId="{0B73503D-C5B5-4DED-A731-A6944142829F}" destId="{758FFA36-6E70-4960-B5DB-4A5C263A482E}" srcOrd="2" destOrd="0" presId="urn:microsoft.com/office/officeart/2005/8/layout/vList4"/>
    <dgm:cxn modelId="{7E3F3237-1AB5-4FB1-A2B4-D279A5ACC533}" type="presParOf" srcId="{758FFA36-6E70-4960-B5DB-4A5C263A482E}" destId="{49E5C25D-0813-4274-B7CF-74B5AD567530}" srcOrd="0" destOrd="0" presId="urn:microsoft.com/office/officeart/2005/8/layout/vList4"/>
    <dgm:cxn modelId="{322CD594-3275-43F7-885B-FF1CB7B0EAB4}" type="presParOf" srcId="{758FFA36-6E70-4960-B5DB-4A5C263A482E}" destId="{F0C1351B-4B6A-4459-8266-FF5EA1FBAFD4}" srcOrd="1" destOrd="0" presId="urn:microsoft.com/office/officeart/2005/8/layout/vList4"/>
    <dgm:cxn modelId="{72577AD7-DE0F-43EE-89D8-90C8FF02E20E}" type="presParOf" srcId="{758FFA36-6E70-4960-B5DB-4A5C263A482E}" destId="{9F7784CB-196B-4EF4-81C8-4663A4961280}" srcOrd="2" destOrd="0" presId="urn:microsoft.com/office/officeart/2005/8/layout/vList4"/>
    <dgm:cxn modelId="{DE04E117-3697-44A2-B01D-DE8A41CC30F7}" type="presParOf" srcId="{0B73503D-C5B5-4DED-A731-A6944142829F}" destId="{CAD0C978-9045-40B4-B951-60B13316791E}" srcOrd="3" destOrd="0" presId="urn:microsoft.com/office/officeart/2005/8/layout/vList4"/>
    <dgm:cxn modelId="{C309E77F-CA99-40D3-BD9C-D06B9B3D482C}" type="presParOf" srcId="{0B73503D-C5B5-4DED-A731-A6944142829F}" destId="{80E713E1-D7B3-43C7-85BE-78B07D576F53}" srcOrd="4" destOrd="0" presId="urn:microsoft.com/office/officeart/2005/8/layout/vList4"/>
    <dgm:cxn modelId="{0A768676-EC86-46B9-A609-E25ED7DFCBE0}" type="presParOf" srcId="{80E713E1-D7B3-43C7-85BE-78B07D576F53}" destId="{0BAFF37F-C4C4-459D-A13B-E34429A098E5}" srcOrd="0" destOrd="0" presId="urn:microsoft.com/office/officeart/2005/8/layout/vList4"/>
    <dgm:cxn modelId="{7443E7ED-529F-444D-B4C9-9E8FB18A7744}" type="presParOf" srcId="{80E713E1-D7B3-43C7-85BE-78B07D576F53}" destId="{9E9D8AD1-40AF-433A-A8AA-FD0F872AF59B}" srcOrd="1" destOrd="0" presId="urn:microsoft.com/office/officeart/2005/8/layout/vList4"/>
    <dgm:cxn modelId="{BBC79103-3382-43AB-A135-F5475E515BD9}" type="presParOf" srcId="{80E713E1-D7B3-43C7-85BE-78B07D576F53}" destId="{65BC2EB6-4961-4A06-BD20-AB3B585A0479}" srcOrd="2" destOrd="0" presId="urn:microsoft.com/office/officeart/2005/8/layout/vList4"/>
    <dgm:cxn modelId="{EB469BDF-97CF-494A-9C1B-5B6DBA00C880}" type="presParOf" srcId="{0B73503D-C5B5-4DED-A731-A6944142829F}" destId="{0199A99D-6644-443B-8CCC-02FDAF3102F8}" srcOrd="5" destOrd="0" presId="urn:microsoft.com/office/officeart/2005/8/layout/vList4"/>
    <dgm:cxn modelId="{8052FC52-EE63-4ACD-BC11-F5428917DCC2}" type="presParOf" srcId="{0B73503D-C5B5-4DED-A731-A6944142829F}" destId="{BDD85085-E23B-491A-997F-45FC31D262AB}" srcOrd="6" destOrd="0" presId="urn:microsoft.com/office/officeart/2005/8/layout/vList4"/>
    <dgm:cxn modelId="{C415758F-8B39-45F9-994B-4D427782E9CA}" type="presParOf" srcId="{BDD85085-E23B-491A-997F-45FC31D262AB}" destId="{FEE21DB2-3677-4AB3-9971-47B70CF5FAF5}" srcOrd="0" destOrd="0" presId="urn:microsoft.com/office/officeart/2005/8/layout/vList4"/>
    <dgm:cxn modelId="{EBF75520-1E9B-4A48-B472-0D488E6A726C}" type="presParOf" srcId="{BDD85085-E23B-491A-997F-45FC31D262AB}" destId="{0F2D542E-1010-4DA0-9D97-DC4B71EB4E45}" srcOrd="1" destOrd="0" presId="urn:microsoft.com/office/officeart/2005/8/layout/vList4"/>
    <dgm:cxn modelId="{FF07754A-D47B-4410-A97E-53E94EF0CA9C}" type="presParOf" srcId="{BDD85085-E23B-491A-997F-45FC31D262AB}" destId="{43311934-F9AA-40F6-81FB-FF2BD51B33F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A22AC36-E444-4316-AC46-69E9899E06A1}" type="doc">
      <dgm:prSet loTypeId="urn:microsoft.com/office/officeart/2005/8/layout/pList2" loCatId="picture" qsTypeId="urn:microsoft.com/office/officeart/2005/8/quickstyle/simple3" qsCatId="simple" csTypeId="urn:microsoft.com/office/officeart/2005/8/colors/accent1_2" csCatId="accent1" phldr="1"/>
      <dgm:spPr/>
    </dgm:pt>
    <dgm:pt modelId="{DB3BB487-BDCE-4E71-B57B-685ED8E35077}">
      <dgm:prSet phldrT="[Texto]" custT="1"/>
      <dgm:spPr/>
      <dgm:t>
        <a:bodyPr/>
        <a:lstStyle/>
        <a:p>
          <a:pPr algn="ctr"/>
          <a:r>
            <a:rPr lang="es-EC" sz="2000" b="1" dirty="0"/>
            <a:t>Leche cruda </a:t>
          </a:r>
        </a:p>
        <a:p>
          <a:pPr algn="l"/>
          <a:r>
            <a:rPr lang="es-EC" sz="1800" b="1" i="0" u="none" dirty="0"/>
            <a:t>*Muestras</a:t>
          </a:r>
        </a:p>
        <a:p>
          <a:pPr algn="l"/>
          <a:r>
            <a:rPr lang="es-EC" sz="1800" b="0" i="0" u="none" dirty="0"/>
            <a:t>Manabí 252</a:t>
          </a:r>
        </a:p>
        <a:p>
          <a:pPr algn="l"/>
          <a:r>
            <a:rPr lang="es-EC" sz="1800" b="0" i="0" u="none" dirty="0"/>
            <a:t>Santo Domingo 296</a:t>
          </a:r>
        </a:p>
        <a:p>
          <a:pPr algn="l"/>
          <a:r>
            <a:rPr lang="es-EC" sz="1800" b="1" i="0" u="none" dirty="0"/>
            <a:t>*Litros controlados</a:t>
          </a:r>
        </a:p>
        <a:p>
          <a:pPr algn="l"/>
          <a:r>
            <a:rPr lang="es-EC" sz="1800" b="0" i="0" u="none" dirty="0"/>
            <a:t>Manabí 285.210</a:t>
          </a:r>
        </a:p>
        <a:p>
          <a:pPr algn="l"/>
          <a:r>
            <a:rPr lang="es-EC" sz="1800" b="0" i="0" u="none" dirty="0"/>
            <a:t>Santo Domingo 355.023</a:t>
          </a:r>
          <a:endParaRPr lang="es-EC" sz="1800" dirty="0"/>
        </a:p>
        <a:p>
          <a:pPr algn="l"/>
          <a:r>
            <a:rPr lang="es-EC" sz="1800" b="1" i="0" u="none" dirty="0"/>
            <a:t>*Litros decomisados</a:t>
          </a:r>
        </a:p>
        <a:p>
          <a:pPr algn="l"/>
          <a:r>
            <a:rPr lang="es-EC" sz="1800" b="0" i="0" u="none" dirty="0"/>
            <a:t>Manabí 190</a:t>
          </a:r>
        </a:p>
        <a:p>
          <a:pPr algn="l"/>
          <a:r>
            <a:rPr lang="es-EC" sz="1800" b="0" i="0" u="none" dirty="0"/>
            <a:t>Santo Domingo 2071</a:t>
          </a:r>
          <a:endParaRPr lang="es-EC" sz="1800" b="1" dirty="0"/>
        </a:p>
      </dgm:t>
    </dgm:pt>
    <dgm:pt modelId="{47E211D5-86B0-41A4-8E86-7A40E99BC871}" type="parTrans" cxnId="{727EB8F0-2AAF-4884-8BC7-FA9BF36FD522}">
      <dgm:prSet/>
      <dgm:spPr/>
      <dgm:t>
        <a:bodyPr/>
        <a:lstStyle/>
        <a:p>
          <a:endParaRPr lang="es-EC"/>
        </a:p>
      </dgm:t>
    </dgm:pt>
    <dgm:pt modelId="{EB546B08-5475-4A4D-A6AA-BF177E3AEFC2}" type="sibTrans" cxnId="{727EB8F0-2AAF-4884-8BC7-FA9BF36FD522}">
      <dgm:prSet/>
      <dgm:spPr/>
      <dgm:t>
        <a:bodyPr/>
        <a:lstStyle/>
        <a:p>
          <a:endParaRPr lang="es-EC"/>
        </a:p>
      </dgm:t>
    </dgm:pt>
    <dgm:pt modelId="{2DA2C2E9-D9D4-442D-8DCF-0F543DA6D781}">
      <dgm:prSet phldrT="[Texto]" custT="1"/>
      <dgm:spPr/>
      <dgm:t>
        <a:bodyPr/>
        <a:lstStyle/>
        <a:p>
          <a:pPr algn="ctr"/>
          <a:r>
            <a:rPr lang="es-EC" sz="2000" b="1" dirty="0"/>
            <a:t>Vigilancia y control de contaminantes </a:t>
          </a:r>
        </a:p>
        <a:p>
          <a:pPr algn="l"/>
          <a:r>
            <a:rPr lang="es-EC" sz="1800" b="1" i="0" u="none" dirty="0"/>
            <a:t>*Muestras tomadas</a:t>
          </a:r>
        </a:p>
        <a:p>
          <a:pPr algn="l"/>
          <a:r>
            <a:rPr lang="es-EC" sz="1800" b="0" i="0" u="none" dirty="0"/>
            <a:t>Manabí  17</a:t>
          </a:r>
        </a:p>
        <a:p>
          <a:pPr algn="l"/>
          <a:r>
            <a:rPr lang="es-EC" sz="1800" b="0" i="0" u="none" dirty="0"/>
            <a:t>Santo Domingo 2</a:t>
          </a:r>
          <a:endParaRPr lang="es-EC" sz="1800" b="0" dirty="0"/>
        </a:p>
        <a:p>
          <a:pPr algn="l"/>
          <a:r>
            <a:rPr lang="es-EC" sz="1800" b="1" i="0" u="none" dirty="0"/>
            <a:t>*Cultivos positivos</a:t>
          </a:r>
          <a:endParaRPr lang="es-EC" sz="1800" b="1" dirty="0"/>
        </a:p>
        <a:p>
          <a:pPr algn="l"/>
          <a:r>
            <a:rPr lang="es-EC" sz="1800" b="0" i="0" u="none" dirty="0"/>
            <a:t>Manabí  6</a:t>
          </a:r>
        </a:p>
        <a:p>
          <a:pPr algn="l"/>
          <a:r>
            <a:rPr lang="es-EC" sz="1800" b="0" i="0" u="none" dirty="0"/>
            <a:t>Santo Domingo 0</a:t>
          </a:r>
          <a:endParaRPr lang="es-EC" sz="1800" b="1" i="0" u="none" dirty="0"/>
        </a:p>
        <a:p>
          <a:pPr algn="l"/>
          <a:r>
            <a:rPr lang="es-EC" sz="1800" b="1" i="0" u="none" dirty="0"/>
            <a:t>*Capacitados</a:t>
          </a:r>
        </a:p>
        <a:p>
          <a:pPr algn="l"/>
          <a:r>
            <a:rPr lang="es-EC" sz="1800" b="0" i="0" u="none" dirty="0"/>
            <a:t>Manabí 31</a:t>
          </a:r>
          <a:endParaRPr lang="es-EC" sz="1800" b="1" dirty="0"/>
        </a:p>
      </dgm:t>
    </dgm:pt>
    <dgm:pt modelId="{EC601211-6224-4DF7-9861-4E6323381ED6}" type="parTrans" cxnId="{ECC92BC4-688A-47B4-A483-FDDE70873AE9}">
      <dgm:prSet/>
      <dgm:spPr/>
      <dgm:t>
        <a:bodyPr/>
        <a:lstStyle/>
        <a:p>
          <a:endParaRPr lang="es-EC"/>
        </a:p>
      </dgm:t>
    </dgm:pt>
    <dgm:pt modelId="{BD1A3D51-B48A-4D86-AF4C-27C1C262A3D0}" type="sibTrans" cxnId="{ECC92BC4-688A-47B4-A483-FDDE70873AE9}">
      <dgm:prSet/>
      <dgm:spPr/>
      <dgm:t>
        <a:bodyPr/>
        <a:lstStyle/>
        <a:p>
          <a:endParaRPr lang="es-EC"/>
        </a:p>
      </dgm:t>
    </dgm:pt>
    <dgm:pt modelId="{5F113E3D-1D39-49E0-A9B4-73C7D3511297}">
      <dgm:prSet phldrT="[Texto]" custT="1"/>
      <dgm:spPr/>
      <dgm:t>
        <a:bodyPr/>
        <a:lstStyle/>
        <a:p>
          <a:pPr algn="ctr"/>
          <a:r>
            <a:rPr lang="es-EC" sz="2000" b="1" dirty="0"/>
            <a:t>Mataderos </a:t>
          </a:r>
          <a:r>
            <a:rPr lang="es-EC" sz="2000" b="1" dirty="0" err="1"/>
            <a:t>MABIO</a:t>
          </a:r>
          <a:endParaRPr lang="es-EC" sz="2000" b="1" dirty="0"/>
        </a:p>
        <a:p>
          <a:pPr algn="ctr"/>
          <a:endParaRPr lang="es-EC" sz="1000" b="1" dirty="0"/>
        </a:p>
        <a:p>
          <a:pPr algn="l"/>
          <a:r>
            <a:rPr lang="es-EC" sz="1800" b="1" dirty="0"/>
            <a:t>*Industriales </a:t>
          </a:r>
        </a:p>
        <a:p>
          <a:pPr algn="l"/>
          <a:r>
            <a:rPr lang="es-EC" sz="1800" b="0" dirty="0"/>
            <a:t>Manabí 4</a:t>
          </a:r>
        </a:p>
        <a:p>
          <a:pPr algn="l"/>
          <a:r>
            <a:rPr lang="es-EC" sz="1800" b="0" dirty="0"/>
            <a:t>Santo Domingo 5</a:t>
          </a:r>
        </a:p>
        <a:p>
          <a:pPr algn="l"/>
          <a:endParaRPr lang="es-EC" sz="1800" b="0" dirty="0"/>
        </a:p>
        <a:p>
          <a:pPr algn="l"/>
          <a:r>
            <a:rPr lang="es-EC" sz="1800" b="1" dirty="0"/>
            <a:t>*Artesanales</a:t>
          </a:r>
        </a:p>
        <a:p>
          <a:pPr algn="l"/>
          <a:r>
            <a:rPr lang="es-EC" sz="1800" b="0" dirty="0"/>
            <a:t>Manabí 5</a:t>
          </a:r>
        </a:p>
        <a:p>
          <a:pPr algn="l"/>
          <a:r>
            <a:rPr lang="es-EC" sz="1800" b="0" dirty="0"/>
            <a:t>Santo Domingo 9</a:t>
          </a:r>
        </a:p>
      </dgm:t>
    </dgm:pt>
    <dgm:pt modelId="{282028F2-B166-4CD0-A4F7-0D5CE506AFF1}" type="sibTrans" cxnId="{01A2D441-5533-4DFD-9A9B-15330C3CC101}">
      <dgm:prSet/>
      <dgm:spPr/>
      <dgm:t>
        <a:bodyPr/>
        <a:lstStyle/>
        <a:p>
          <a:endParaRPr lang="es-EC"/>
        </a:p>
      </dgm:t>
    </dgm:pt>
    <dgm:pt modelId="{FE92905B-E294-4984-931D-13E18BAB1047}" type="parTrans" cxnId="{01A2D441-5533-4DFD-9A9B-15330C3CC101}">
      <dgm:prSet/>
      <dgm:spPr/>
      <dgm:t>
        <a:bodyPr/>
        <a:lstStyle/>
        <a:p>
          <a:endParaRPr lang="es-EC"/>
        </a:p>
      </dgm:t>
    </dgm:pt>
    <dgm:pt modelId="{06B66E6F-DB54-48F3-A365-00D395EEA32C}" type="pres">
      <dgm:prSet presAssocID="{DA22AC36-E444-4316-AC46-69E9899E06A1}" presName="Name0" presStyleCnt="0">
        <dgm:presLayoutVars>
          <dgm:dir/>
          <dgm:resizeHandles val="exact"/>
        </dgm:presLayoutVars>
      </dgm:prSet>
      <dgm:spPr/>
    </dgm:pt>
    <dgm:pt modelId="{69329C1A-FA47-4949-9DC8-8FAF9E61B939}" type="pres">
      <dgm:prSet presAssocID="{DA22AC36-E444-4316-AC46-69E9899E06A1}" presName="bkgdShp" presStyleLbl="alignAccFollowNode1" presStyleIdx="0" presStyleCnt="1" custScaleX="94351" custScaleY="65972" custLinFactNeighborY="-16492"/>
      <dgm:spPr/>
    </dgm:pt>
    <dgm:pt modelId="{88530018-FD80-46AE-A3CD-B19B89FAD2BE}" type="pres">
      <dgm:prSet presAssocID="{DA22AC36-E444-4316-AC46-69E9899E06A1}" presName="linComp" presStyleCnt="0"/>
      <dgm:spPr/>
    </dgm:pt>
    <dgm:pt modelId="{0588AAD5-F14E-4704-B03A-0B63BCE165B7}" type="pres">
      <dgm:prSet presAssocID="{5F113E3D-1D39-49E0-A9B4-73C7D3511297}" presName="compNode" presStyleCnt="0"/>
      <dgm:spPr/>
    </dgm:pt>
    <dgm:pt modelId="{89378497-C6F4-48F9-9A8C-CBC42CF18767}" type="pres">
      <dgm:prSet presAssocID="{5F113E3D-1D39-49E0-A9B4-73C7D3511297}" presName="node" presStyleLbl="node1" presStyleIdx="0" presStyleCnt="3" custScaleY="142223">
        <dgm:presLayoutVars>
          <dgm:bulletEnabled val="1"/>
        </dgm:presLayoutVars>
      </dgm:prSet>
      <dgm:spPr/>
    </dgm:pt>
    <dgm:pt modelId="{C3C8BB30-90F7-435E-9A13-A5FE7D8EE398}" type="pres">
      <dgm:prSet presAssocID="{5F113E3D-1D39-49E0-A9B4-73C7D3511297}" presName="invisiNode" presStyleLbl="node1" presStyleIdx="0" presStyleCnt="3"/>
      <dgm:spPr/>
    </dgm:pt>
    <dgm:pt modelId="{65F1A2E5-7B19-42CC-B825-FB37E1DA3E85}" type="pres">
      <dgm:prSet presAssocID="{5F113E3D-1D39-49E0-A9B4-73C7D3511297}" presName="imagNode" presStyleLbl="fgImgPlace1" presStyleIdx="0" presStyleCnt="3" custScaleY="65972" custLinFactNeighborY="-399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B8F263C-3844-4DB3-9304-CDA869E6CA31}" type="pres">
      <dgm:prSet presAssocID="{282028F2-B166-4CD0-A4F7-0D5CE506AFF1}" presName="sibTrans" presStyleLbl="sibTrans2D1" presStyleIdx="0" presStyleCnt="0"/>
      <dgm:spPr/>
    </dgm:pt>
    <dgm:pt modelId="{08777E26-4AE0-45B0-858E-18F41C916DE2}" type="pres">
      <dgm:prSet presAssocID="{DB3BB487-BDCE-4E71-B57B-685ED8E35077}" presName="compNode" presStyleCnt="0"/>
      <dgm:spPr/>
    </dgm:pt>
    <dgm:pt modelId="{1B358314-77C5-4A95-B507-BEE223047B60}" type="pres">
      <dgm:prSet presAssocID="{DB3BB487-BDCE-4E71-B57B-685ED8E35077}" presName="node" presStyleLbl="node1" presStyleIdx="1" presStyleCnt="3" custScaleX="118164" custScaleY="142223">
        <dgm:presLayoutVars>
          <dgm:bulletEnabled val="1"/>
        </dgm:presLayoutVars>
      </dgm:prSet>
      <dgm:spPr/>
    </dgm:pt>
    <dgm:pt modelId="{06FEDEA8-5B1B-4CC4-8D44-16D93E19E93D}" type="pres">
      <dgm:prSet presAssocID="{DB3BB487-BDCE-4E71-B57B-685ED8E35077}" presName="invisiNode" presStyleLbl="node1" presStyleIdx="1" presStyleCnt="3"/>
      <dgm:spPr/>
    </dgm:pt>
    <dgm:pt modelId="{454C3BBD-FC4D-4F22-8117-286CF65750CE}" type="pres">
      <dgm:prSet presAssocID="{DB3BB487-BDCE-4E71-B57B-685ED8E35077}" presName="imagNode" presStyleLbl="fgImgPlace1" presStyleIdx="1" presStyleCnt="3" custScaleX="109111" custScaleY="65972" custLinFactNeighborY="-399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E7FB92A-707A-46F4-8EB9-7B5875A954B5}" type="pres">
      <dgm:prSet presAssocID="{EB546B08-5475-4A4D-A6AA-BF177E3AEFC2}" presName="sibTrans" presStyleLbl="sibTrans2D1" presStyleIdx="0" presStyleCnt="0"/>
      <dgm:spPr/>
    </dgm:pt>
    <dgm:pt modelId="{BF33977D-668B-4556-B0B4-EF8F44FA9DE1}" type="pres">
      <dgm:prSet presAssocID="{2DA2C2E9-D9D4-442D-8DCF-0F543DA6D781}" presName="compNode" presStyleCnt="0"/>
      <dgm:spPr/>
    </dgm:pt>
    <dgm:pt modelId="{513BBB75-F8EA-4722-B298-60621BC4E6C0}" type="pres">
      <dgm:prSet presAssocID="{2DA2C2E9-D9D4-442D-8DCF-0F543DA6D781}" presName="node" presStyleLbl="node1" presStyleIdx="2" presStyleCnt="3" custScaleX="117304" custScaleY="142223">
        <dgm:presLayoutVars>
          <dgm:bulletEnabled val="1"/>
        </dgm:presLayoutVars>
      </dgm:prSet>
      <dgm:spPr/>
    </dgm:pt>
    <dgm:pt modelId="{DD8B276C-5927-4FBF-B312-00FD5DF559D4}" type="pres">
      <dgm:prSet presAssocID="{2DA2C2E9-D9D4-442D-8DCF-0F543DA6D781}" presName="invisiNode" presStyleLbl="node1" presStyleIdx="2" presStyleCnt="3"/>
      <dgm:spPr/>
    </dgm:pt>
    <dgm:pt modelId="{9FC3F34A-ABE0-4CA4-AF94-ADD9D49DC67C}" type="pres">
      <dgm:prSet presAssocID="{2DA2C2E9-D9D4-442D-8DCF-0F543DA6D781}" presName="imagNode" presStyleLbl="fgImgPlace1" presStyleIdx="2" presStyleCnt="3" custScaleY="65972" custLinFactNeighborY="-399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1A2D441-5533-4DFD-9A9B-15330C3CC101}" srcId="{DA22AC36-E444-4316-AC46-69E9899E06A1}" destId="{5F113E3D-1D39-49E0-A9B4-73C7D3511297}" srcOrd="0" destOrd="0" parTransId="{FE92905B-E294-4984-931D-13E18BAB1047}" sibTransId="{282028F2-B166-4CD0-A4F7-0D5CE506AFF1}"/>
    <dgm:cxn modelId="{CF354D68-10B6-4C75-A6FB-0B2DF9C2CD42}" type="presOf" srcId="{5F113E3D-1D39-49E0-A9B4-73C7D3511297}" destId="{89378497-C6F4-48F9-9A8C-CBC42CF18767}" srcOrd="0" destOrd="0" presId="urn:microsoft.com/office/officeart/2005/8/layout/pList2"/>
    <dgm:cxn modelId="{1D00AF4B-FB65-4E95-BEE0-56DB5D386FFC}" type="presOf" srcId="{DB3BB487-BDCE-4E71-B57B-685ED8E35077}" destId="{1B358314-77C5-4A95-B507-BEE223047B60}" srcOrd="0" destOrd="0" presId="urn:microsoft.com/office/officeart/2005/8/layout/pList2"/>
    <dgm:cxn modelId="{43C42870-F882-4803-9631-99A8C1C17290}" type="presOf" srcId="{EB546B08-5475-4A4D-A6AA-BF177E3AEFC2}" destId="{AE7FB92A-707A-46F4-8EB9-7B5875A954B5}" srcOrd="0" destOrd="0" presId="urn:microsoft.com/office/officeart/2005/8/layout/pList2"/>
    <dgm:cxn modelId="{B5136B76-A318-420C-8E47-60985B04F123}" type="presOf" srcId="{2DA2C2E9-D9D4-442D-8DCF-0F543DA6D781}" destId="{513BBB75-F8EA-4722-B298-60621BC4E6C0}" srcOrd="0" destOrd="0" presId="urn:microsoft.com/office/officeart/2005/8/layout/pList2"/>
    <dgm:cxn modelId="{9C9A0395-30BE-4221-AE63-C6A2D2A7524E}" type="presOf" srcId="{282028F2-B166-4CD0-A4F7-0D5CE506AFF1}" destId="{6B8F263C-3844-4DB3-9304-CDA869E6CA31}" srcOrd="0" destOrd="0" presId="urn:microsoft.com/office/officeart/2005/8/layout/pList2"/>
    <dgm:cxn modelId="{ECC92BC4-688A-47B4-A483-FDDE70873AE9}" srcId="{DA22AC36-E444-4316-AC46-69E9899E06A1}" destId="{2DA2C2E9-D9D4-442D-8DCF-0F543DA6D781}" srcOrd="2" destOrd="0" parTransId="{EC601211-6224-4DF7-9861-4E6323381ED6}" sibTransId="{BD1A3D51-B48A-4D86-AF4C-27C1C262A3D0}"/>
    <dgm:cxn modelId="{F8E676F0-72BC-4A9F-BA8F-977B505CD533}" type="presOf" srcId="{DA22AC36-E444-4316-AC46-69E9899E06A1}" destId="{06B66E6F-DB54-48F3-A365-00D395EEA32C}" srcOrd="0" destOrd="0" presId="urn:microsoft.com/office/officeart/2005/8/layout/pList2"/>
    <dgm:cxn modelId="{727EB8F0-2AAF-4884-8BC7-FA9BF36FD522}" srcId="{DA22AC36-E444-4316-AC46-69E9899E06A1}" destId="{DB3BB487-BDCE-4E71-B57B-685ED8E35077}" srcOrd="1" destOrd="0" parTransId="{47E211D5-86B0-41A4-8E86-7A40E99BC871}" sibTransId="{EB546B08-5475-4A4D-A6AA-BF177E3AEFC2}"/>
    <dgm:cxn modelId="{33A3C57B-3651-4058-A6B2-8BBCB9623196}" type="presParOf" srcId="{06B66E6F-DB54-48F3-A365-00D395EEA32C}" destId="{69329C1A-FA47-4949-9DC8-8FAF9E61B939}" srcOrd="0" destOrd="0" presId="urn:microsoft.com/office/officeart/2005/8/layout/pList2"/>
    <dgm:cxn modelId="{ED9331F7-6600-4091-9B5A-BC44807024AA}" type="presParOf" srcId="{06B66E6F-DB54-48F3-A365-00D395EEA32C}" destId="{88530018-FD80-46AE-A3CD-B19B89FAD2BE}" srcOrd="1" destOrd="0" presId="urn:microsoft.com/office/officeart/2005/8/layout/pList2"/>
    <dgm:cxn modelId="{A2E124A1-355C-4FE1-AE52-5110347D3C3F}" type="presParOf" srcId="{88530018-FD80-46AE-A3CD-B19B89FAD2BE}" destId="{0588AAD5-F14E-4704-B03A-0B63BCE165B7}" srcOrd="0" destOrd="0" presId="urn:microsoft.com/office/officeart/2005/8/layout/pList2"/>
    <dgm:cxn modelId="{92E3359D-B4E9-4459-B261-31D6BA310381}" type="presParOf" srcId="{0588AAD5-F14E-4704-B03A-0B63BCE165B7}" destId="{89378497-C6F4-48F9-9A8C-CBC42CF18767}" srcOrd="0" destOrd="0" presId="urn:microsoft.com/office/officeart/2005/8/layout/pList2"/>
    <dgm:cxn modelId="{234E0694-25CE-4122-B7B9-C761215ADE22}" type="presParOf" srcId="{0588AAD5-F14E-4704-B03A-0B63BCE165B7}" destId="{C3C8BB30-90F7-435E-9A13-A5FE7D8EE398}" srcOrd="1" destOrd="0" presId="urn:microsoft.com/office/officeart/2005/8/layout/pList2"/>
    <dgm:cxn modelId="{EC71A123-B317-4C7B-904E-95E9199791FF}" type="presParOf" srcId="{0588AAD5-F14E-4704-B03A-0B63BCE165B7}" destId="{65F1A2E5-7B19-42CC-B825-FB37E1DA3E85}" srcOrd="2" destOrd="0" presId="urn:microsoft.com/office/officeart/2005/8/layout/pList2"/>
    <dgm:cxn modelId="{D9D327F8-2625-4321-967C-AD3A505718A2}" type="presParOf" srcId="{88530018-FD80-46AE-A3CD-B19B89FAD2BE}" destId="{6B8F263C-3844-4DB3-9304-CDA869E6CA31}" srcOrd="1" destOrd="0" presId="urn:microsoft.com/office/officeart/2005/8/layout/pList2"/>
    <dgm:cxn modelId="{E1A266AF-E0D6-4BCB-82B1-75C7B6B9E51F}" type="presParOf" srcId="{88530018-FD80-46AE-A3CD-B19B89FAD2BE}" destId="{08777E26-4AE0-45B0-858E-18F41C916DE2}" srcOrd="2" destOrd="0" presId="urn:microsoft.com/office/officeart/2005/8/layout/pList2"/>
    <dgm:cxn modelId="{A8940444-AFC2-44F1-A0D5-6B6716824D54}" type="presParOf" srcId="{08777E26-4AE0-45B0-858E-18F41C916DE2}" destId="{1B358314-77C5-4A95-B507-BEE223047B60}" srcOrd="0" destOrd="0" presId="urn:microsoft.com/office/officeart/2005/8/layout/pList2"/>
    <dgm:cxn modelId="{5A3763C2-42B1-4105-B764-C1AA913A1BF1}" type="presParOf" srcId="{08777E26-4AE0-45B0-858E-18F41C916DE2}" destId="{06FEDEA8-5B1B-4CC4-8D44-16D93E19E93D}" srcOrd="1" destOrd="0" presId="urn:microsoft.com/office/officeart/2005/8/layout/pList2"/>
    <dgm:cxn modelId="{FDA99410-F01C-44B6-89B3-8158CCE11870}" type="presParOf" srcId="{08777E26-4AE0-45B0-858E-18F41C916DE2}" destId="{454C3BBD-FC4D-4F22-8117-286CF65750CE}" srcOrd="2" destOrd="0" presId="urn:microsoft.com/office/officeart/2005/8/layout/pList2"/>
    <dgm:cxn modelId="{C0186AF8-B99E-4522-9CD2-D5CBC8E249CE}" type="presParOf" srcId="{88530018-FD80-46AE-A3CD-B19B89FAD2BE}" destId="{AE7FB92A-707A-46F4-8EB9-7B5875A954B5}" srcOrd="3" destOrd="0" presId="urn:microsoft.com/office/officeart/2005/8/layout/pList2"/>
    <dgm:cxn modelId="{7EB31E27-42EB-4C8B-952F-F8902F01305E}" type="presParOf" srcId="{88530018-FD80-46AE-A3CD-B19B89FAD2BE}" destId="{BF33977D-668B-4556-B0B4-EF8F44FA9DE1}" srcOrd="4" destOrd="0" presId="urn:microsoft.com/office/officeart/2005/8/layout/pList2"/>
    <dgm:cxn modelId="{BEA3E761-99C2-4F7C-A9C9-23CE4EAAF2EE}" type="presParOf" srcId="{BF33977D-668B-4556-B0B4-EF8F44FA9DE1}" destId="{513BBB75-F8EA-4722-B298-60621BC4E6C0}" srcOrd="0" destOrd="0" presId="urn:microsoft.com/office/officeart/2005/8/layout/pList2"/>
    <dgm:cxn modelId="{D1548091-2348-4229-903B-6D44B440E0BE}" type="presParOf" srcId="{BF33977D-668B-4556-B0B4-EF8F44FA9DE1}" destId="{DD8B276C-5927-4FBF-B312-00FD5DF559D4}" srcOrd="1" destOrd="0" presId="urn:microsoft.com/office/officeart/2005/8/layout/pList2"/>
    <dgm:cxn modelId="{E6140C75-71AA-41B5-8D9C-A2DC0DE986F8}" type="presParOf" srcId="{BF33977D-668B-4556-B0B4-EF8F44FA9DE1}" destId="{9FC3F34A-ABE0-4CA4-AF94-ADD9D49DC67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9EA3495-B505-4E6E-96E1-BA6B33D32EE9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1443B5F-CE27-4044-9473-44EAA53DAB1C}">
      <dgm:prSet phldrT="[Texto]" custT="1"/>
      <dgm:spPr/>
      <dgm:t>
        <a:bodyPr/>
        <a:lstStyle/>
        <a:p>
          <a:r>
            <a:rPr lang="es-EC" sz="1600" dirty="0"/>
            <a:t>INSPECCIONES: 39</a:t>
          </a:r>
        </a:p>
      </dgm:t>
    </dgm:pt>
    <dgm:pt modelId="{93E960AD-59EB-4812-B08D-2F8CFEAE669D}">
      <dgm:prSet phldrT="[Texto]" custT="1"/>
      <dgm:spPr/>
      <dgm:t>
        <a:bodyPr/>
        <a:lstStyle/>
        <a:p>
          <a:r>
            <a:rPr lang="es-EC" sz="1600" dirty="0"/>
            <a:t>Artesanales 23</a:t>
          </a:r>
        </a:p>
      </dgm:t>
    </dgm:pt>
    <dgm:pt modelId="{065A731E-0A49-4281-85C0-F7142DB15C1A}">
      <dgm:prSet phldrT="[Texto]" custT="1"/>
      <dgm:spPr/>
      <dgm:t>
        <a:bodyPr/>
        <a:lstStyle/>
        <a:p>
          <a:r>
            <a:rPr lang="es-EC" sz="1600" dirty="0"/>
            <a:t>Industriales 15</a:t>
          </a:r>
        </a:p>
      </dgm:t>
    </dgm:pt>
    <dgm:pt modelId="{8799BFD3-D0A2-429D-88A6-DA22743B96E9}">
      <dgm:prSet phldrT="[Texto]" custT="1"/>
      <dgm:spPr/>
      <dgm:t>
        <a:bodyPr/>
        <a:lstStyle/>
        <a:p>
          <a:r>
            <a:rPr lang="es-EC" sz="1600" b="1" dirty="0"/>
            <a:t>MANABÍ</a:t>
          </a:r>
        </a:p>
        <a:p>
          <a:r>
            <a:rPr lang="es-EC" sz="1600" dirty="0"/>
            <a:t>Matadero catastrados</a:t>
          </a:r>
        </a:p>
      </dgm:t>
    </dgm:pt>
    <dgm:pt modelId="{D10A5B45-9DD5-4A77-8ADC-E5931157E9E3}" type="sibTrans" cxnId="{F6613BB3-74FC-4AB3-A904-EC8656A4983B}">
      <dgm:prSet/>
      <dgm:spPr/>
      <dgm:t>
        <a:bodyPr/>
        <a:lstStyle/>
        <a:p>
          <a:endParaRPr lang="es-EC"/>
        </a:p>
      </dgm:t>
    </dgm:pt>
    <dgm:pt modelId="{FA1C33C6-D54A-464A-B687-8402C41DC4B2}" type="parTrans" cxnId="{F6613BB3-74FC-4AB3-A904-EC8656A4983B}">
      <dgm:prSet/>
      <dgm:spPr/>
      <dgm:t>
        <a:bodyPr/>
        <a:lstStyle/>
        <a:p>
          <a:endParaRPr lang="es-EC"/>
        </a:p>
      </dgm:t>
    </dgm:pt>
    <dgm:pt modelId="{AF85EB71-77FB-4EDB-AE07-93DE2DDDFB9C}" type="sibTrans" cxnId="{499789C8-FB7D-41CA-970C-8130921F8ED7}">
      <dgm:prSet/>
      <dgm:spPr/>
      <dgm:t>
        <a:bodyPr/>
        <a:lstStyle/>
        <a:p>
          <a:endParaRPr lang="es-EC"/>
        </a:p>
      </dgm:t>
    </dgm:pt>
    <dgm:pt modelId="{842BDB73-504F-47C0-9583-237D1287A0E1}" type="parTrans" cxnId="{499789C8-FB7D-41CA-970C-8130921F8ED7}">
      <dgm:prSet/>
      <dgm:spPr/>
      <dgm:t>
        <a:bodyPr/>
        <a:lstStyle/>
        <a:p>
          <a:endParaRPr lang="es-EC"/>
        </a:p>
      </dgm:t>
    </dgm:pt>
    <dgm:pt modelId="{CE527C70-C992-476C-8598-FB4E807FDE7D}" type="sibTrans" cxnId="{22AEBA42-F6D7-4CD6-A384-60F70015D567}">
      <dgm:prSet/>
      <dgm:spPr/>
      <dgm:t>
        <a:bodyPr/>
        <a:lstStyle/>
        <a:p>
          <a:endParaRPr lang="es-EC"/>
        </a:p>
      </dgm:t>
    </dgm:pt>
    <dgm:pt modelId="{A8B5D142-5B65-41E5-8EFA-E398AA0F87AF}" type="parTrans" cxnId="{22AEBA42-F6D7-4CD6-A384-60F70015D567}">
      <dgm:prSet/>
      <dgm:spPr/>
      <dgm:t>
        <a:bodyPr/>
        <a:lstStyle/>
        <a:p>
          <a:endParaRPr lang="es-EC"/>
        </a:p>
      </dgm:t>
    </dgm:pt>
    <dgm:pt modelId="{C24AC6EC-6738-4F0D-8971-C2C9AA434CFC}" type="sibTrans" cxnId="{2819B1C7-ED64-43F2-84AA-9B424F460170}">
      <dgm:prSet/>
      <dgm:spPr/>
      <dgm:t>
        <a:bodyPr/>
        <a:lstStyle/>
        <a:p>
          <a:endParaRPr lang="es-EC"/>
        </a:p>
      </dgm:t>
    </dgm:pt>
    <dgm:pt modelId="{6207AF3C-6F45-42B4-BE5B-BBE389BBFF6C}" type="parTrans" cxnId="{2819B1C7-ED64-43F2-84AA-9B424F460170}">
      <dgm:prSet/>
      <dgm:spPr/>
      <dgm:t>
        <a:bodyPr/>
        <a:lstStyle/>
        <a:p>
          <a:endParaRPr lang="es-EC"/>
        </a:p>
      </dgm:t>
    </dgm:pt>
    <dgm:pt modelId="{1813186F-9556-4548-B7C8-A2B26F6293BE}">
      <dgm:prSet phldrT="[Texto]" custT="1"/>
      <dgm:spPr/>
      <dgm:t>
        <a:bodyPr/>
        <a:lstStyle/>
        <a:p>
          <a:r>
            <a:rPr lang="es-EC" sz="1600" b="1" dirty="0"/>
            <a:t>SANTO DOMINGO</a:t>
          </a:r>
        </a:p>
        <a:p>
          <a:r>
            <a:rPr lang="es-EC" sz="1600" dirty="0"/>
            <a:t>Mataderos catastrados</a:t>
          </a:r>
        </a:p>
      </dgm:t>
    </dgm:pt>
    <dgm:pt modelId="{443744A9-C37F-4487-A642-39D5FAA1D31F}" type="parTrans" cxnId="{7F0370BE-D6AA-478C-8A6F-E03956B8533C}">
      <dgm:prSet/>
      <dgm:spPr/>
      <dgm:t>
        <a:bodyPr/>
        <a:lstStyle/>
        <a:p>
          <a:endParaRPr lang="es-EC"/>
        </a:p>
      </dgm:t>
    </dgm:pt>
    <dgm:pt modelId="{28F2A1B6-ADFE-4C78-844C-5B4AC96685BB}" type="sibTrans" cxnId="{7F0370BE-D6AA-478C-8A6F-E03956B8533C}">
      <dgm:prSet/>
      <dgm:spPr/>
      <dgm:t>
        <a:bodyPr/>
        <a:lstStyle/>
        <a:p>
          <a:endParaRPr lang="es-EC"/>
        </a:p>
      </dgm:t>
    </dgm:pt>
    <dgm:pt modelId="{512BA579-DADC-415E-9EAE-57D561A32F19}">
      <dgm:prSet phldrT="[Texto]" custT="1"/>
      <dgm:spPr/>
      <dgm:t>
        <a:bodyPr/>
        <a:lstStyle/>
        <a:p>
          <a:r>
            <a:rPr lang="es-EC" sz="1600" dirty="0"/>
            <a:t>Industriales 7</a:t>
          </a:r>
        </a:p>
      </dgm:t>
    </dgm:pt>
    <dgm:pt modelId="{15B200D6-711A-4EC1-A171-3A069B13EEBD}" type="parTrans" cxnId="{A6CB8B9F-0C57-472E-B4C8-A599C40316B4}">
      <dgm:prSet/>
      <dgm:spPr/>
      <dgm:t>
        <a:bodyPr/>
        <a:lstStyle/>
        <a:p>
          <a:endParaRPr lang="es-EC"/>
        </a:p>
      </dgm:t>
    </dgm:pt>
    <dgm:pt modelId="{1BA70D70-07F5-41CC-84FB-1F3CF489767E}" type="sibTrans" cxnId="{A6CB8B9F-0C57-472E-B4C8-A599C40316B4}">
      <dgm:prSet/>
      <dgm:spPr/>
      <dgm:t>
        <a:bodyPr/>
        <a:lstStyle/>
        <a:p>
          <a:endParaRPr lang="es-EC"/>
        </a:p>
      </dgm:t>
    </dgm:pt>
    <dgm:pt modelId="{C96B9E0D-9A9F-477D-B69C-7BFB1B5365C8}">
      <dgm:prSet phldrT="[Texto]" custT="1"/>
      <dgm:spPr/>
      <dgm:t>
        <a:bodyPr/>
        <a:lstStyle/>
        <a:p>
          <a:r>
            <a:rPr lang="es-EC" sz="1600" dirty="0"/>
            <a:t>Artesanales 12</a:t>
          </a:r>
        </a:p>
      </dgm:t>
    </dgm:pt>
    <dgm:pt modelId="{62AC9E40-E8DD-43F5-A5E0-8AA9FE353501}" type="parTrans" cxnId="{596F8CA9-5438-4154-8433-15C5EAF41C55}">
      <dgm:prSet/>
      <dgm:spPr/>
      <dgm:t>
        <a:bodyPr/>
        <a:lstStyle/>
        <a:p>
          <a:endParaRPr lang="es-EC"/>
        </a:p>
      </dgm:t>
    </dgm:pt>
    <dgm:pt modelId="{ED0D3A44-CDD7-4C68-AC74-8FB2336D802C}" type="sibTrans" cxnId="{596F8CA9-5438-4154-8433-15C5EAF41C55}">
      <dgm:prSet/>
      <dgm:spPr/>
      <dgm:t>
        <a:bodyPr/>
        <a:lstStyle/>
        <a:p>
          <a:endParaRPr lang="es-EC"/>
        </a:p>
      </dgm:t>
    </dgm:pt>
    <dgm:pt modelId="{7CCD72CD-223F-4952-B886-5607C00F32CA}">
      <dgm:prSet phldrT="[Texto]" custT="1"/>
      <dgm:spPr/>
      <dgm:t>
        <a:bodyPr/>
        <a:lstStyle/>
        <a:p>
          <a:r>
            <a:rPr lang="es-EC" sz="1600" dirty="0"/>
            <a:t>INSPECCIONES: 30</a:t>
          </a:r>
        </a:p>
      </dgm:t>
    </dgm:pt>
    <dgm:pt modelId="{9209BFD2-6321-49B2-AE6E-BC463A11027E}" type="parTrans" cxnId="{FF46C8A5-2266-4A55-8FEC-5DB39E84A78B}">
      <dgm:prSet/>
      <dgm:spPr/>
      <dgm:t>
        <a:bodyPr/>
        <a:lstStyle/>
        <a:p>
          <a:endParaRPr lang="es-EC"/>
        </a:p>
      </dgm:t>
    </dgm:pt>
    <dgm:pt modelId="{B2C07D61-8949-46A1-B19F-FF0ECB63BA18}" type="sibTrans" cxnId="{FF46C8A5-2266-4A55-8FEC-5DB39E84A78B}">
      <dgm:prSet/>
      <dgm:spPr/>
      <dgm:t>
        <a:bodyPr/>
        <a:lstStyle/>
        <a:p>
          <a:endParaRPr lang="es-EC"/>
        </a:p>
      </dgm:t>
    </dgm:pt>
    <dgm:pt modelId="{4A26B6D4-1E7C-45DF-BC38-7AC83A5FE305}" type="pres">
      <dgm:prSet presAssocID="{99EA3495-B505-4E6E-96E1-BA6B33D32EE9}" presName="Name0" presStyleCnt="0">
        <dgm:presLayoutVars>
          <dgm:dir/>
          <dgm:resizeHandles val="exact"/>
        </dgm:presLayoutVars>
      </dgm:prSet>
      <dgm:spPr/>
    </dgm:pt>
    <dgm:pt modelId="{F870B7A5-7C6A-45AE-A54A-0D3C213EFAD9}" type="pres">
      <dgm:prSet presAssocID="{8799BFD3-D0A2-429D-88A6-DA22743B96E9}" presName="composite" presStyleCnt="0"/>
      <dgm:spPr/>
    </dgm:pt>
    <dgm:pt modelId="{E713B89C-2A21-4E3B-9B34-2047068A677F}" type="pres">
      <dgm:prSet presAssocID="{8799BFD3-D0A2-429D-88A6-DA22743B96E9}" presName="rect1" presStyleLbl="trAlignAcc1" presStyleIdx="0" presStyleCnt="2" custScaleY="158806" custLinFactNeighborX="51" custLinFactNeighborY="-10776">
        <dgm:presLayoutVars>
          <dgm:bulletEnabled val="1"/>
        </dgm:presLayoutVars>
      </dgm:prSet>
      <dgm:spPr/>
    </dgm:pt>
    <dgm:pt modelId="{40800F20-C2D5-455F-A588-C0D3CB2566E4}" type="pres">
      <dgm:prSet presAssocID="{8799BFD3-D0A2-429D-88A6-DA22743B96E9}" presName="rect2" presStyleLbl="fgImgPlace1" presStyleIdx="0" presStyleCnt="2" custLinFactNeighborX="-233" custLinFactNeighborY="471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327DC17-6A59-4A2A-8ED3-6DA6BF10D0D4}" type="pres">
      <dgm:prSet presAssocID="{D10A5B45-9DD5-4A77-8ADC-E5931157E9E3}" presName="sibTrans" presStyleCnt="0"/>
      <dgm:spPr/>
    </dgm:pt>
    <dgm:pt modelId="{1A52F419-AF1E-4045-9D8B-E23CD5683388}" type="pres">
      <dgm:prSet presAssocID="{1813186F-9556-4548-B7C8-A2B26F6293BE}" presName="composite" presStyleCnt="0"/>
      <dgm:spPr/>
    </dgm:pt>
    <dgm:pt modelId="{B2E5EB6E-1807-4C21-9B04-F8FA66983082}" type="pres">
      <dgm:prSet presAssocID="{1813186F-9556-4548-B7C8-A2B26F6293BE}" presName="rect1" presStyleLbl="trAlignAcc1" presStyleIdx="1" presStyleCnt="2" custScaleY="166396" custLinFactNeighborX="51" custLinFactNeighborY="-13712">
        <dgm:presLayoutVars>
          <dgm:bulletEnabled val="1"/>
        </dgm:presLayoutVars>
      </dgm:prSet>
      <dgm:spPr/>
    </dgm:pt>
    <dgm:pt modelId="{21FBDA7B-542A-4FC1-9AC9-F0DC80CB54A5}" type="pres">
      <dgm:prSet presAssocID="{1813186F-9556-4548-B7C8-A2B26F6293BE}" presName="rect2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A0FA5A2F-612C-40BC-A35D-14E0D1EF4493}" type="presOf" srcId="{1813186F-9556-4548-B7C8-A2B26F6293BE}" destId="{B2E5EB6E-1807-4C21-9B04-F8FA66983082}" srcOrd="0" destOrd="0" presId="urn:microsoft.com/office/officeart/2008/layout/PictureStrips"/>
    <dgm:cxn modelId="{7EADAA30-4397-4C9D-86D3-4808DA432412}" type="presOf" srcId="{99EA3495-B505-4E6E-96E1-BA6B33D32EE9}" destId="{4A26B6D4-1E7C-45DF-BC38-7AC83A5FE305}" srcOrd="0" destOrd="0" presId="urn:microsoft.com/office/officeart/2008/layout/PictureStrips"/>
    <dgm:cxn modelId="{22AEBA42-F6D7-4CD6-A384-60F70015D567}" srcId="{8799BFD3-D0A2-429D-88A6-DA22743B96E9}" destId="{93E960AD-59EB-4812-B08D-2F8CFEAE669D}" srcOrd="1" destOrd="0" parTransId="{A8B5D142-5B65-41E5-8EFA-E398AA0F87AF}" sibTransId="{CE527C70-C992-476C-8598-FB4E807FDE7D}"/>
    <dgm:cxn modelId="{3CF23852-EE19-425A-BC1B-B8AE580A79FC}" type="presOf" srcId="{93E960AD-59EB-4812-B08D-2F8CFEAE669D}" destId="{E713B89C-2A21-4E3B-9B34-2047068A677F}" srcOrd="0" destOrd="2" presId="urn:microsoft.com/office/officeart/2008/layout/PictureStrips"/>
    <dgm:cxn modelId="{E4D65085-A29D-492F-8864-A6CEBAB7481D}" type="presOf" srcId="{01443B5F-CE27-4044-9473-44EAA53DAB1C}" destId="{E713B89C-2A21-4E3B-9B34-2047068A677F}" srcOrd="0" destOrd="3" presId="urn:microsoft.com/office/officeart/2008/layout/PictureStrips"/>
    <dgm:cxn modelId="{11530A8D-9707-42B9-BB78-51E423D8E29A}" type="presOf" srcId="{512BA579-DADC-415E-9EAE-57D561A32F19}" destId="{B2E5EB6E-1807-4C21-9B04-F8FA66983082}" srcOrd="0" destOrd="1" presId="urn:microsoft.com/office/officeart/2008/layout/PictureStrips"/>
    <dgm:cxn modelId="{B207B094-B08A-4780-950E-44BCFE32F0DA}" type="presOf" srcId="{065A731E-0A49-4281-85C0-F7142DB15C1A}" destId="{E713B89C-2A21-4E3B-9B34-2047068A677F}" srcOrd="0" destOrd="1" presId="urn:microsoft.com/office/officeart/2008/layout/PictureStrips"/>
    <dgm:cxn modelId="{979A1299-2C8A-4540-A5CF-59FBF3870333}" type="presOf" srcId="{8799BFD3-D0A2-429D-88A6-DA22743B96E9}" destId="{E713B89C-2A21-4E3B-9B34-2047068A677F}" srcOrd="0" destOrd="0" presId="urn:microsoft.com/office/officeart/2008/layout/PictureStrips"/>
    <dgm:cxn modelId="{A6CB8B9F-0C57-472E-B4C8-A599C40316B4}" srcId="{1813186F-9556-4548-B7C8-A2B26F6293BE}" destId="{512BA579-DADC-415E-9EAE-57D561A32F19}" srcOrd="0" destOrd="0" parTransId="{15B200D6-711A-4EC1-A171-3A069B13EEBD}" sibTransId="{1BA70D70-07F5-41CC-84FB-1F3CF489767E}"/>
    <dgm:cxn modelId="{FF46C8A5-2266-4A55-8FEC-5DB39E84A78B}" srcId="{1813186F-9556-4548-B7C8-A2B26F6293BE}" destId="{7CCD72CD-223F-4952-B886-5607C00F32CA}" srcOrd="2" destOrd="0" parTransId="{9209BFD2-6321-49B2-AE6E-BC463A11027E}" sibTransId="{B2C07D61-8949-46A1-B19F-FF0ECB63BA18}"/>
    <dgm:cxn modelId="{596F8CA9-5438-4154-8433-15C5EAF41C55}" srcId="{1813186F-9556-4548-B7C8-A2B26F6293BE}" destId="{C96B9E0D-9A9F-477D-B69C-7BFB1B5365C8}" srcOrd="1" destOrd="0" parTransId="{62AC9E40-E8DD-43F5-A5E0-8AA9FE353501}" sibTransId="{ED0D3A44-CDD7-4C68-AC74-8FB2336D802C}"/>
    <dgm:cxn modelId="{F6613BB3-74FC-4AB3-A904-EC8656A4983B}" srcId="{99EA3495-B505-4E6E-96E1-BA6B33D32EE9}" destId="{8799BFD3-D0A2-429D-88A6-DA22743B96E9}" srcOrd="0" destOrd="0" parTransId="{FA1C33C6-D54A-464A-B687-8402C41DC4B2}" sibTransId="{D10A5B45-9DD5-4A77-8ADC-E5931157E9E3}"/>
    <dgm:cxn modelId="{37BC21BC-5E2D-41FA-805D-2639D14E6BFE}" type="presOf" srcId="{7CCD72CD-223F-4952-B886-5607C00F32CA}" destId="{B2E5EB6E-1807-4C21-9B04-F8FA66983082}" srcOrd="0" destOrd="3" presId="urn:microsoft.com/office/officeart/2008/layout/PictureStrips"/>
    <dgm:cxn modelId="{7F0370BE-D6AA-478C-8A6F-E03956B8533C}" srcId="{99EA3495-B505-4E6E-96E1-BA6B33D32EE9}" destId="{1813186F-9556-4548-B7C8-A2B26F6293BE}" srcOrd="1" destOrd="0" parTransId="{443744A9-C37F-4487-A642-39D5FAA1D31F}" sibTransId="{28F2A1B6-ADFE-4C78-844C-5B4AC96685BB}"/>
    <dgm:cxn modelId="{2819B1C7-ED64-43F2-84AA-9B424F460170}" srcId="{8799BFD3-D0A2-429D-88A6-DA22743B96E9}" destId="{065A731E-0A49-4281-85C0-F7142DB15C1A}" srcOrd="0" destOrd="0" parTransId="{6207AF3C-6F45-42B4-BE5B-BBE389BBFF6C}" sibTransId="{C24AC6EC-6738-4F0D-8971-C2C9AA434CFC}"/>
    <dgm:cxn modelId="{499789C8-FB7D-41CA-970C-8130921F8ED7}" srcId="{8799BFD3-D0A2-429D-88A6-DA22743B96E9}" destId="{01443B5F-CE27-4044-9473-44EAA53DAB1C}" srcOrd="2" destOrd="0" parTransId="{842BDB73-504F-47C0-9583-237D1287A0E1}" sibTransId="{AF85EB71-77FB-4EDB-AE07-93DE2DDDFB9C}"/>
    <dgm:cxn modelId="{62EEC9F2-DF16-4F1D-93AF-51DB0F2E7FCF}" type="presOf" srcId="{C96B9E0D-9A9F-477D-B69C-7BFB1B5365C8}" destId="{B2E5EB6E-1807-4C21-9B04-F8FA66983082}" srcOrd="0" destOrd="2" presId="urn:microsoft.com/office/officeart/2008/layout/PictureStrips"/>
    <dgm:cxn modelId="{08D459F6-5787-4158-AEF1-2FD55B097AD7}" type="presParOf" srcId="{4A26B6D4-1E7C-45DF-BC38-7AC83A5FE305}" destId="{F870B7A5-7C6A-45AE-A54A-0D3C213EFAD9}" srcOrd="0" destOrd="0" presId="urn:microsoft.com/office/officeart/2008/layout/PictureStrips"/>
    <dgm:cxn modelId="{63EF66C2-B864-4F96-A9EB-A6FAAD7679A7}" type="presParOf" srcId="{F870B7A5-7C6A-45AE-A54A-0D3C213EFAD9}" destId="{E713B89C-2A21-4E3B-9B34-2047068A677F}" srcOrd="0" destOrd="0" presId="urn:microsoft.com/office/officeart/2008/layout/PictureStrips"/>
    <dgm:cxn modelId="{03E2B630-0F1B-444C-9108-3EB37D4609CE}" type="presParOf" srcId="{F870B7A5-7C6A-45AE-A54A-0D3C213EFAD9}" destId="{40800F20-C2D5-455F-A588-C0D3CB2566E4}" srcOrd="1" destOrd="0" presId="urn:microsoft.com/office/officeart/2008/layout/PictureStrips"/>
    <dgm:cxn modelId="{23837F77-67BE-43D9-9C8C-4BED78878ACF}" type="presParOf" srcId="{4A26B6D4-1E7C-45DF-BC38-7AC83A5FE305}" destId="{1327DC17-6A59-4A2A-8ED3-6DA6BF10D0D4}" srcOrd="1" destOrd="0" presId="urn:microsoft.com/office/officeart/2008/layout/PictureStrips"/>
    <dgm:cxn modelId="{E9F2B267-669C-46A9-AF5A-D482B4BB923A}" type="presParOf" srcId="{4A26B6D4-1E7C-45DF-BC38-7AC83A5FE305}" destId="{1A52F419-AF1E-4045-9D8B-E23CD5683388}" srcOrd="2" destOrd="0" presId="urn:microsoft.com/office/officeart/2008/layout/PictureStrips"/>
    <dgm:cxn modelId="{50EE4180-37B4-47DF-807A-32FA3BAA2C8A}" type="presParOf" srcId="{1A52F419-AF1E-4045-9D8B-E23CD5683388}" destId="{B2E5EB6E-1807-4C21-9B04-F8FA66983082}" srcOrd="0" destOrd="0" presId="urn:microsoft.com/office/officeart/2008/layout/PictureStrips"/>
    <dgm:cxn modelId="{3977DEA1-6D26-4DC0-AD4A-7E06E44E5C8F}" type="presParOf" srcId="{1A52F419-AF1E-4045-9D8B-E23CD5683388}" destId="{21FBDA7B-542A-4FC1-9AC9-F0DC80CB54A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EC1C8DD-6FC0-4817-9B28-681548614BB7}" type="doc">
      <dgm:prSet loTypeId="urn:microsoft.com/office/officeart/2005/8/layout/hierarchy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1556A3E9-C16F-4DB7-B2C4-36882F1C5B2F}">
      <dgm:prSet custT="1"/>
      <dgm:spPr>
        <a:solidFill>
          <a:srgbClr val="FFC000"/>
        </a:solidFill>
      </dgm:spPr>
      <dgm:t>
        <a:bodyPr/>
        <a:lstStyle/>
        <a:p>
          <a:r>
            <a:rPr lang="es-EC" sz="1800" b="1" i="0" u="none" dirty="0">
              <a:solidFill>
                <a:schemeClr val="tx2">
                  <a:lumMod val="50000"/>
                </a:schemeClr>
              </a:solidFill>
            </a:rPr>
            <a:t>Capacitados en normativa</a:t>
          </a:r>
          <a:endParaRPr lang="es-EC" sz="1800" b="1" dirty="0">
            <a:solidFill>
              <a:schemeClr val="tx2">
                <a:lumMod val="50000"/>
              </a:schemeClr>
            </a:solidFill>
          </a:endParaRPr>
        </a:p>
      </dgm:t>
    </dgm:pt>
    <dgm:pt modelId="{79A64F82-C367-4D0C-ABFF-D0C4DEC5A5B1}" type="parTrans" cxnId="{A368FEC6-7A5C-44B8-B77A-2C418C01DB29}">
      <dgm:prSet/>
      <dgm:spPr/>
      <dgm:t>
        <a:bodyPr/>
        <a:lstStyle/>
        <a:p>
          <a:endParaRPr lang="es-EC" sz="1900" b="1"/>
        </a:p>
      </dgm:t>
    </dgm:pt>
    <dgm:pt modelId="{0C6FC348-DA3D-412A-B8A6-CD3F5B9B1683}" type="sibTrans" cxnId="{A368FEC6-7A5C-44B8-B77A-2C418C01DB29}">
      <dgm:prSet/>
      <dgm:spPr/>
      <dgm:t>
        <a:bodyPr/>
        <a:lstStyle/>
        <a:p>
          <a:endParaRPr lang="es-EC" sz="1900" b="1"/>
        </a:p>
      </dgm:t>
    </dgm:pt>
    <dgm:pt modelId="{E952A141-2EBD-41EF-A4F4-2137E73F9DD0}">
      <dgm:prSet phldrT="[Texto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es-EC" sz="1900" b="1">
              <a:solidFill>
                <a:schemeClr val="tx2">
                  <a:lumMod val="50000"/>
                </a:schemeClr>
              </a:solidFill>
            </a:rPr>
            <a:t>71</a:t>
          </a:r>
          <a:endParaRPr lang="es-EC" sz="1900" b="1" dirty="0">
            <a:solidFill>
              <a:schemeClr val="tx2">
                <a:lumMod val="50000"/>
              </a:schemeClr>
            </a:solidFill>
          </a:endParaRPr>
        </a:p>
      </dgm:t>
    </dgm:pt>
    <dgm:pt modelId="{56CB0C70-2076-4DBF-A498-60E8AF55C948}" type="parTrans" cxnId="{FFB3B920-6FB0-4FFB-BED8-7ADC102B90E7}">
      <dgm:prSet/>
      <dgm:spPr/>
      <dgm:t>
        <a:bodyPr/>
        <a:lstStyle/>
        <a:p>
          <a:endParaRPr lang="es-EC" sz="1900" b="1"/>
        </a:p>
      </dgm:t>
    </dgm:pt>
    <dgm:pt modelId="{10291C1D-AEC0-499F-BEB0-892A1F145924}" type="sibTrans" cxnId="{FFB3B920-6FB0-4FFB-BED8-7ADC102B90E7}">
      <dgm:prSet/>
      <dgm:spPr/>
      <dgm:t>
        <a:bodyPr/>
        <a:lstStyle/>
        <a:p>
          <a:endParaRPr lang="es-EC" sz="1900" b="1"/>
        </a:p>
      </dgm:t>
    </dgm:pt>
    <dgm:pt modelId="{6774EBD5-04AD-40ED-A399-EFA85F807E65}">
      <dgm:prSet phldrT="[Texto]" custT="1"/>
      <dgm:spPr>
        <a:solidFill>
          <a:srgbClr val="3366CC">
            <a:alpha val="90000"/>
          </a:srgbClr>
        </a:solidFill>
      </dgm:spPr>
      <dgm:t>
        <a:bodyPr/>
        <a:lstStyle/>
        <a:p>
          <a:r>
            <a:rPr lang="es-EC" sz="1900" b="1">
              <a:solidFill>
                <a:schemeClr val="bg1"/>
              </a:solidFill>
            </a:rPr>
            <a:t>259</a:t>
          </a:r>
          <a:endParaRPr lang="es-EC" sz="1900" b="1" dirty="0">
            <a:solidFill>
              <a:schemeClr val="bg1"/>
            </a:solidFill>
          </a:endParaRPr>
        </a:p>
      </dgm:t>
    </dgm:pt>
    <dgm:pt modelId="{BF4D46EF-FA73-4EC5-AF37-56C8357E74A5}" type="parTrans" cxnId="{4D24CB96-4819-4E60-8B52-481E4062A6E2}">
      <dgm:prSet/>
      <dgm:spPr/>
      <dgm:t>
        <a:bodyPr/>
        <a:lstStyle/>
        <a:p>
          <a:endParaRPr lang="es-EC" sz="1900" b="1"/>
        </a:p>
      </dgm:t>
    </dgm:pt>
    <dgm:pt modelId="{129CF814-98FC-4435-8573-56D83295AD4E}" type="sibTrans" cxnId="{4D24CB96-4819-4E60-8B52-481E4062A6E2}">
      <dgm:prSet/>
      <dgm:spPr/>
      <dgm:t>
        <a:bodyPr/>
        <a:lstStyle/>
        <a:p>
          <a:endParaRPr lang="es-EC" sz="1900" b="1"/>
        </a:p>
      </dgm:t>
    </dgm:pt>
    <dgm:pt modelId="{B8F94393-4CE1-4A1E-8711-8C03A0BCB15E}">
      <dgm:prSet phldrT="[Texto]" custT="1"/>
      <dgm:spPr>
        <a:solidFill>
          <a:srgbClr val="FFC000"/>
        </a:solidFill>
      </dgm:spPr>
      <dgm:t>
        <a:bodyPr/>
        <a:lstStyle/>
        <a:p>
          <a:r>
            <a:rPr lang="es-EC" sz="1800" b="1" i="0" u="none" dirty="0">
              <a:solidFill>
                <a:schemeClr val="tx2">
                  <a:lumMod val="50000"/>
                </a:schemeClr>
              </a:solidFill>
            </a:rPr>
            <a:t>SUPERFICIE ORGÁNICA (ha)</a:t>
          </a:r>
          <a:endParaRPr lang="es-EC" sz="1800" b="1" dirty="0">
            <a:solidFill>
              <a:schemeClr val="tx2">
                <a:lumMod val="50000"/>
              </a:schemeClr>
            </a:solidFill>
          </a:endParaRPr>
        </a:p>
      </dgm:t>
    </dgm:pt>
    <dgm:pt modelId="{816ED283-96CF-4F85-877C-6CB99906DE0F}" type="parTrans" cxnId="{D97B807C-2463-483C-BF29-8B0FD1A19D65}">
      <dgm:prSet/>
      <dgm:spPr/>
      <dgm:t>
        <a:bodyPr/>
        <a:lstStyle/>
        <a:p>
          <a:endParaRPr lang="es-EC" sz="1900" b="1"/>
        </a:p>
      </dgm:t>
    </dgm:pt>
    <dgm:pt modelId="{2D87511C-EEAE-4145-A72A-BF805C865C82}" type="sibTrans" cxnId="{D97B807C-2463-483C-BF29-8B0FD1A19D65}">
      <dgm:prSet/>
      <dgm:spPr/>
      <dgm:t>
        <a:bodyPr/>
        <a:lstStyle/>
        <a:p>
          <a:endParaRPr lang="es-EC" sz="1900" b="1"/>
        </a:p>
      </dgm:t>
    </dgm:pt>
    <dgm:pt modelId="{89A785CF-D4DD-48E3-9901-00AB3DC9A915}">
      <dgm:prSet custT="1"/>
      <dgm:spPr>
        <a:solidFill>
          <a:srgbClr val="FFC000"/>
        </a:solidFill>
      </dgm:spPr>
      <dgm:t>
        <a:bodyPr/>
        <a:lstStyle/>
        <a:p>
          <a:r>
            <a:rPr lang="es-EC" sz="1800" b="1" i="0" u="none" dirty="0">
              <a:solidFill>
                <a:schemeClr val="tx2">
                  <a:lumMod val="50000"/>
                </a:schemeClr>
              </a:solidFill>
            </a:rPr>
            <a:t>Principales rubros</a:t>
          </a:r>
          <a:endParaRPr lang="es-EC" sz="1800" b="1" dirty="0">
            <a:solidFill>
              <a:schemeClr val="tx2">
                <a:lumMod val="50000"/>
              </a:schemeClr>
            </a:solidFill>
          </a:endParaRPr>
        </a:p>
      </dgm:t>
    </dgm:pt>
    <dgm:pt modelId="{004B3C5D-5732-4E6F-ABFB-F72888AB6A51}" type="parTrans" cxnId="{708FD759-00AA-464C-970B-EC70BD3ACC0D}">
      <dgm:prSet/>
      <dgm:spPr/>
      <dgm:t>
        <a:bodyPr/>
        <a:lstStyle/>
        <a:p>
          <a:endParaRPr lang="es-EC" sz="1900" b="1"/>
        </a:p>
      </dgm:t>
    </dgm:pt>
    <dgm:pt modelId="{83CBEC9D-B76D-43E3-92EC-8D3B3348B445}" type="sibTrans" cxnId="{708FD759-00AA-464C-970B-EC70BD3ACC0D}">
      <dgm:prSet/>
      <dgm:spPr/>
      <dgm:t>
        <a:bodyPr/>
        <a:lstStyle/>
        <a:p>
          <a:endParaRPr lang="es-EC" sz="1900" b="1"/>
        </a:p>
      </dgm:t>
    </dgm:pt>
    <dgm:pt modelId="{EDA21C5E-D336-4F53-9B2A-5E47E45DAE35}">
      <dgm:prSet phldrT="[Texto]" custT="1"/>
      <dgm:spPr>
        <a:solidFill>
          <a:srgbClr val="3366CC">
            <a:alpha val="89804"/>
          </a:srgbClr>
        </a:solidFill>
      </dgm:spPr>
      <dgm:t>
        <a:bodyPr/>
        <a:lstStyle/>
        <a:p>
          <a:r>
            <a:rPr lang="es-EC" sz="1900" b="1">
              <a:solidFill>
                <a:schemeClr val="bg1"/>
              </a:solidFill>
            </a:rPr>
            <a:t>849</a:t>
          </a:r>
        </a:p>
      </dgm:t>
    </dgm:pt>
    <dgm:pt modelId="{D16CE12D-B22B-43B7-9A00-4E15088E4457}" type="parTrans" cxnId="{552EAA94-61E8-492A-8357-FF1AD3174079}">
      <dgm:prSet/>
      <dgm:spPr/>
      <dgm:t>
        <a:bodyPr/>
        <a:lstStyle/>
        <a:p>
          <a:endParaRPr lang="es-EC" sz="1900" b="1"/>
        </a:p>
      </dgm:t>
    </dgm:pt>
    <dgm:pt modelId="{345D748A-B42B-4FD6-AFE7-7155E792F5E2}" type="sibTrans" cxnId="{552EAA94-61E8-492A-8357-FF1AD3174079}">
      <dgm:prSet/>
      <dgm:spPr/>
      <dgm:t>
        <a:bodyPr/>
        <a:lstStyle/>
        <a:p>
          <a:endParaRPr lang="es-EC" sz="1900" b="1"/>
        </a:p>
      </dgm:t>
    </dgm:pt>
    <dgm:pt modelId="{8A7101F5-ED1E-4C76-A82B-DFA6FC77F450}">
      <dgm:prSet phldrT="[Texto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es-EC" sz="1900" b="1" dirty="0">
              <a:solidFill>
                <a:schemeClr val="tx2">
                  <a:lumMod val="50000"/>
                </a:schemeClr>
              </a:solidFill>
            </a:rPr>
            <a:t>2351</a:t>
          </a:r>
        </a:p>
      </dgm:t>
    </dgm:pt>
    <dgm:pt modelId="{5859C04E-2C56-4120-87F7-D237879E71FF}" type="parTrans" cxnId="{625899D8-3403-49A6-AA5B-FA4FC8623506}">
      <dgm:prSet/>
      <dgm:spPr/>
      <dgm:t>
        <a:bodyPr/>
        <a:lstStyle/>
        <a:p>
          <a:endParaRPr lang="es-EC" sz="1900" b="1"/>
        </a:p>
      </dgm:t>
    </dgm:pt>
    <dgm:pt modelId="{60D61881-67BB-4B5F-859E-88D83C8622E5}" type="sibTrans" cxnId="{625899D8-3403-49A6-AA5B-FA4FC8623506}">
      <dgm:prSet/>
      <dgm:spPr/>
      <dgm:t>
        <a:bodyPr/>
        <a:lstStyle/>
        <a:p>
          <a:endParaRPr lang="es-EC" sz="1900" b="1"/>
        </a:p>
      </dgm:t>
    </dgm:pt>
    <dgm:pt modelId="{3C6181E8-7A60-4185-AD0F-E91348D9B15A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es-EC" sz="1900" b="1" dirty="0">
              <a:solidFill>
                <a:schemeClr val="tx2">
                  <a:lumMod val="50000"/>
                </a:schemeClr>
              </a:solidFill>
            </a:rPr>
            <a:t>banano, cacao, café y maní.</a:t>
          </a:r>
        </a:p>
      </dgm:t>
    </dgm:pt>
    <dgm:pt modelId="{59B1B3B5-63CD-4162-81AB-28F620F09CA0}" type="parTrans" cxnId="{B0B5F6E7-A344-42B1-978F-D27116EEE4DB}">
      <dgm:prSet/>
      <dgm:spPr/>
      <dgm:t>
        <a:bodyPr/>
        <a:lstStyle/>
        <a:p>
          <a:endParaRPr lang="es-EC" sz="1900" b="1"/>
        </a:p>
      </dgm:t>
    </dgm:pt>
    <dgm:pt modelId="{F1E5E756-4E10-45C3-A04F-509F5BF9FED9}" type="sibTrans" cxnId="{B0B5F6E7-A344-42B1-978F-D27116EEE4DB}">
      <dgm:prSet/>
      <dgm:spPr/>
      <dgm:t>
        <a:bodyPr/>
        <a:lstStyle/>
        <a:p>
          <a:endParaRPr lang="es-EC" sz="1900" b="1"/>
        </a:p>
      </dgm:t>
    </dgm:pt>
    <dgm:pt modelId="{CA4B1FC5-0168-44F6-85BE-FAB92E8B0D69}">
      <dgm:prSet custT="1"/>
      <dgm:spPr>
        <a:solidFill>
          <a:srgbClr val="3366CC">
            <a:alpha val="90000"/>
          </a:srgbClr>
        </a:solidFill>
      </dgm:spPr>
      <dgm:t>
        <a:bodyPr/>
        <a:lstStyle/>
        <a:p>
          <a:r>
            <a:rPr lang="es-EC" sz="1900" b="1" dirty="0">
              <a:solidFill>
                <a:schemeClr val="bg1"/>
              </a:solidFill>
            </a:rPr>
            <a:t>Palma Africana</a:t>
          </a:r>
        </a:p>
      </dgm:t>
    </dgm:pt>
    <dgm:pt modelId="{AC2D812B-9291-43D5-BAF1-591ACF891825}" type="parTrans" cxnId="{64FC39F8-3B94-4B66-8154-13E9C810CD9A}">
      <dgm:prSet/>
      <dgm:spPr/>
      <dgm:t>
        <a:bodyPr/>
        <a:lstStyle/>
        <a:p>
          <a:endParaRPr lang="es-EC" sz="1900" b="1"/>
        </a:p>
      </dgm:t>
    </dgm:pt>
    <dgm:pt modelId="{6A453344-3622-4B13-AB81-EEC3F757CEE5}" type="sibTrans" cxnId="{64FC39F8-3B94-4B66-8154-13E9C810CD9A}">
      <dgm:prSet/>
      <dgm:spPr/>
      <dgm:t>
        <a:bodyPr/>
        <a:lstStyle/>
        <a:p>
          <a:endParaRPr lang="es-EC" sz="1900" b="1"/>
        </a:p>
      </dgm:t>
    </dgm:pt>
    <dgm:pt modelId="{D1351F0D-FB2E-472D-A2E5-BBF9A1079DDF}" type="pres">
      <dgm:prSet presAssocID="{0EC1C8DD-6FC0-4817-9B28-681548614BB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10F509-A5D4-4FA1-A7F6-F33B30A44E0A}" type="pres">
      <dgm:prSet presAssocID="{1556A3E9-C16F-4DB7-B2C4-36882F1C5B2F}" presName="root" presStyleCnt="0"/>
      <dgm:spPr/>
    </dgm:pt>
    <dgm:pt modelId="{7E9E0246-2CB0-4A4D-90A3-64B209150D8F}" type="pres">
      <dgm:prSet presAssocID="{1556A3E9-C16F-4DB7-B2C4-36882F1C5B2F}" presName="rootComposite" presStyleCnt="0"/>
      <dgm:spPr/>
    </dgm:pt>
    <dgm:pt modelId="{9587B6D9-8955-4EF1-BC19-9A7E6DBF0F86}" type="pres">
      <dgm:prSet presAssocID="{1556A3E9-C16F-4DB7-B2C4-36882F1C5B2F}" presName="rootText" presStyleLbl="node1" presStyleIdx="0" presStyleCnt="3"/>
      <dgm:spPr/>
    </dgm:pt>
    <dgm:pt modelId="{F927633C-C2D2-4446-B0C5-B45D3B82D157}" type="pres">
      <dgm:prSet presAssocID="{1556A3E9-C16F-4DB7-B2C4-36882F1C5B2F}" presName="rootConnector" presStyleLbl="node1" presStyleIdx="0" presStyleCnt="3"/>
      <dgm:spPr/>
    </dgm:pt>
    <dgm:pt modelId="{4722D570-220B-4CAC-A742-200F9037D0BF}" type="pres">
      <dgm:prSet presAssocID="{1556A3E9-C16F-4DB7-B2C4-36882F1C5B2F}" presName="childShape" presStyleCnt="0"/>
      <dgm:spPr/>
    </dgm:pt>
    <dgm:pt modelId="{4A94A29E-69AA-4FE4-94FE-74C1AEA118E4}" type="pres">
      <dgm:prSet presAssocID="{56CB0C70-2076-4DBF-A498-60E8AF55C948}" presName="Name13" presStyleLbl="parChTrans1D2" presStyleIdx="0" presStyleCnt="6"/>
      <dgm:spPr/>
    </dgm:pt>
    <dgm:pt modelId="{5FC53F98-8143-4354-95B2-64F2BA7E5DBA}" type="pres">
      <dgm:prSet presAssocID="{E952A141-2EBD-41EF-A4F4-2137E73F9DD0}" presName="childText" presStyleLbl="bgAcc1" presStyleIdx="0" presStyleCnt="6">
        <dgm:presLayoutVars>
          <dgm:bulletEnabled val="1"/>
        </dgm:presLayoutVars>
      </dgm:prSet>
      <dgm:spPr/>
    </dgm:pt>
    <dgm:pt modelId="{34943E11-CC0D-4030-ABC1-E588F38171E6}" type="pres">
      <dgm:prSet presAssocID="{BF4D46EF-FA73-4EC5-AF37-56C8357E74A5}" presName="Name13" presStyleLbl="parChTrans1D2" presStyleIdx="1" presStyleCnt="6"/>
      <dgm:spPr/>
    </dgm:pt>
    <dgm:pt modelId="{DD599DBB-663E-448F-B64A-1366A53099D8}" type="pres">
      <dgm:prSet presAssocID="{6774EBD5-04AD-40ED-A399-EFA85F807E65}" presName="childText" presStyleLbl="bgAcc1" presStyleIdx="1" presStyleCnt="6">
        <dgm:presLayoutVars>
          <dgm:bulletEnabled val="1"/>
        </dgm:presLayoutVars>
      </dgm:prSet>
      <dgm:spPr/>
    </dgm:pt>
    <dgm:pt modelId="{F711F158-88AE-4BAF-A1E4-B59FFD2F76C6}" type="pres">
      <dgm:prSet presAssocID="{B8F94393-4CE1-4A1E-8711-8C03A0BCB15E}" presName="root" presStyleCnt="0"/>
      <dgm:spPr/>
    </dgm:pt>
    <dgm:pt modelId="{D023E6BF-1116-4978-8BD8-0D993B8E1004}" type="pres">
      <dgm:prSet presAssocID="{B8F94393-4CE1-4A1E-8711-8C03A0BCB15E}" presName="rootComposite" presStyleCnt="0"/>
      <dgm:spPr/>
    </dgm:pt>
    <dgm:pt modelId="{8AAF3AC1-2F00-4817-8969-BD6AA45D2604}" type="pres">
      <dgm:prSet presAssocID="{B8F94393-4CE1-4A1E-8711-8C03A0BCB15E}" presName="rootText" presStyleLbl="node1" presStyleIdx="1" presStyleCnt="3"/>
      <dgm:spPr/>
    </dgm:pt>
    <dgm:pt modelId="{20379F58-191B-4E8D-B4D4-B3560F451FF6}" type="pres">
      <dgm:prSet presAssocID="{B8F94393-4CE1-4A1E-8711-8C03A0BCB15E}" presName="rootConnector" presStyleLbl="node1" presStyleIdx="1" presStyleCnt="3"/>
      <dgm:spPr/>
    </dgm:pt>
    <dgm:pt modelId="{B9C6DC00-518F-47FD-A652-AF930C4C72EF}" type="pres">
      <dgm:prSet presAssocID="{B8F94393-4CE1-4A1E-8711-8C03A0BCB15E}" presName="childShape" presStyleCnt="0"/>
      <dgm:spPr/>
    </dgm:pt>
    <dgm:pt modelId="{39AE892B-19B4-4929-946F-D8C1A1833277}" type="pres">
      <dgm:prSet presAssocID="{5859C04E-2C56-4120-87F7-D237879E71FF}" presName="Name13" presStyleLbl="parChTrans1D2" presStyleIdx="2" presStyleCnt="6"/>
      <dgm:spPr/>
    </dgm:pt>
    <dgm:pt modelId="{A059156F-6C50-4485-92CA-F25371286CD7}" type="pres">
      <dgm:prSet presAssocID="{8A7101F5-ED1E-4C76-A82B-DFA6FC77F450}" presName="childText" presStyleLbl="bgAcc1" presStyleIdx="2" presStyleCnt="6">
        <dgm:presLayoutVars>
          <dgm:bulletEnabled val="1"/>
        </dgm:presLayoutVars>
      </dgm:prSet>
      <dgm:spPr/>
    </dgm:pt>
    <dgm:pt modelId="{4652C0E2-2302-4D0B-8381-75485EEE0A61}" type="pres">
      <dgm:prSet presAssocID="{D16CE12D-B22B-43B7-9A00-4E15088E4457}" presName="Name13" presStyleLbl="parChTrans1D2" presStyleIdx="3" presStyleCnt="6"/>
      <dgm:spPr/>
    </dgm:pt>
    <dgm:pt modelId="{54956F8B-EC35-4835-A54E-5DAED60644C6}" type="pres">
      <dgm:prSet presAssocID="{EDA21C5E-D336-4F53-9B2A-5E47E45DAE35}" presName="childText" presStyleLbl="bgAcc1" presStyleIdx="3" presStyleCnt="6">
        <dgm:presLayoutVars>
          <dgm:bulletEnabled val="1"/>
        </dgm:presLayoutVars>
      </dgm:prSet>
      <dgm:spPr/>
    </dgm:pt>
    <dgm:pt modelId="{7262647A-2D9E-464A-9A99-23479AC85DE0}" type="pres">
      <dgm:prSet presAssocID="{89A785CF-D4DD-48E3-9901-00AB3DC9A915}" presName="root" presStyleCnt="0"/>
      <dgm:spPr/>
    </dgm:pt>
    <dgm:pt modelId="{C0643FE6-93FB-4782-843B-EE3A3DEC05BC}" type="pres">
      <dgm:prSet presAssocID="{89A785CF-D4DD-48E3-9901-00AB3DC9A915}" presName="rootComposite" presStyleCnt="0"/>
      <dgm:spPr/>
    </dgm:pt>
    <dgm:pt modelId="{2406B12C-B3B7-4D53-8441-D68F4E82B1FB}" type="pres">
      <dgm:prSet presAssocID="{89A785CF-D4DD-48E3-9901-00AB3DC9A915}" presName="rootText" presStyleLbl="node1" presStyleIdx="2" presStyleCnt="3" custLinFactNeighborX="-11417" custLinFactNeighborY="-5219"/>
      <dgm:spPr/>
    </dgm:pt>
    <dgm:pt modelId="{305B89A2-8AFB-4C05-AA2F-19108A2DAE72}" type="pres">
      <dgm:prSet presAssocID="{89A785CF-D4DD-48E3-9901-00AB3DC9A915}" presName="rootConnector" presStyleLbl="node1" presStyleIdx="2" presStyleCnt="3"/>
      <dgm:spPr/>
    </dgm:pt>
    <dgm:pt modelId="{2731E3FB-3777-4F00-BDC0-E70B7D5330E3}" type="pres">
      <dgm:prSet presAssocID="{89A785CF-D4DD-48E3-9901-00AB3DC9A915}" presName="childShape" presStyleCnt="0"/>
      <dgm:spPr/>
    </dgm:pt>
    <dgm:pt modelId="{9A4EF5EC-E711-4882-9E74-7F3A5B92EF59}" type="pres">
      <dgm:prSet presAssocID="{59B1B3B5-63CD-4162-81AB-28F620F09CA0}" presName="Name13" presStyleLbl="parChTrans1D2" presStyleIdx="4" presStyleCnt="6"/>
      <dgm:spPr/>
    </dgm:pt>
    <dgm:pt modelId="{064252C5-C404-4E3C-9E01-1707BA7B9C2E}" type="pres">
      <dgm:prSet presAssocID="{3C6181E8-7A60-4185-AD0F-E91348D9B15A}" presName="childText" presStyleLbl="bgAcc1" presStyleIdx="4" presStyleCnt="6" custLinFactNeighborX="-15460" custLinFactNeighborY="-6830">
        <dgm:presLayoutVars>
          <dgm:bulletEnabled val="1"/>
        </dgm:presLayoutVars>
      </dgm:prSet>
      <dgm:spPr/>
    </dgm:pt>
    <dgm:pt modelId="{AF93BEF2-08FC-40CA-B564-56CAFD5131F2}" type="pres">
      <dgm:prSet presAssocID="{AC2D812B-9291-43D5-BAF1-591ACF891825}" presName="Name13" presStyleLbl="parChTrans1D2" presStyleIdx="5" presStyleCnt="6"/>
      <dgm:spPr/>
    </dgm:pt>
    <dgm:pt modelId="{4F420E2F-A0BF-49B5-BFD3-443BA4F9AF0F}" type="pres">
      <dgm:prSet presAssocID="{CA4B1FC5-0168-44F6-85BE-FAB92E8B0D69}" presName="childText" presStyleLbl="bgAcc1" presStyleIdx="5" presStyleCnt="6" custLinFactNeighborX="-17839" custLinFactNeighborY="6009">
        <dgm:presLayoutVars>
          <dgm:bulletEnabled val="1"/>
        </dgm:presLayoutVars>
      </dgm:prSet>
      <dgm:spPr/>
    </dgm:pt>
  </dgm:ptLst>
  <dgm:cxnLst>
    <dgm:cxn modelId="{89CF9F0B-1E48-4CDC-AB18-3E0D224683AA}" type="presOf" srcId="{CA4B1FC5-0168-44F6-85BE-FAB92E8B0D69}" destId="{4F420E2F-A0BF-49B5-BFD3-443BA4F9AF0F}" srcOrd="0" destOrd="0" presId="urn:microsoft.com/office/officeart/2005/8/layout/hierarchy3"/>
    <dgm:cxn modelId="{FFB3B920-6FB0-4FFB-BED8-7ADC102B90E7}" srcId="{1556A3E9-C16F-4DB7-B2C4-36882F1C5B2F}" destId="{E952A141-2EBD-41EF-A4F4-2137E73F9DD0}" srcOrd="0" destOrd="0" parTransId="{56CB0C70-2076-4DBF-A498-60E8AF55C948}" sibTransId="{10291C1D-AEC0-499F-BEB0-892A1F145924}"/>
    <dgm:cxn modelId="{AECC8B2B-E8C4-420E-886E-282F4563A685}" type="presOf" srcId="{6774EBD5-04AD-40ED-A399-EFA85F807E65}" destId="{DD599DBB-663E-448F-B64A-1366A53099D8}" srcOrd="0" destOrd="0" presId="urn:microsoft.com/office/officeart/2005/8/layout/hierarchy3"/>
    <dgm:cxn modelId="{C59EDF2C-EF59-4A6F-A4E1-DC8D6B31A92A}" type="presOf" srcId="{BF4D46EF-FA73-4EC5-AF37-56C8357E74A5}" destId="{34943E11-CC0D-4030-ABC1-E588F38171E6}" srcOrd="0" destOrd="0" presId="urn:microsoft.com/office/officeart/2005/8/layout/hierarchy3"/>
    <dgm:cxn modelId="{D25F3A3E-2227-42A6-B4CB-EDE72E8BF56E}" type="presOf" srcId="{59B1B3B5-63CD-4162-81AB-28F620F09CA0}" destId="{9A4EF5EC-E711-4882-9E74-7F3A5B92EF59}" srcOrd="0" destOrd="0" presId="urn:microsoft.com/office/officeart/2005/8/layout/hierarchy3"/>
    <dgm:cxn modelId="{59408B69-D6CE-4F41-9CF1-10D6F8C9381F}" type="presOf" srcId="{EDA21C5E-D336-4F53-9B2A-5E47E45DAE35}" destId="{54956F8B-EC35-4835-A54E-5DAED60644C6}" srcOrd="0" destOrd="0" presId="urn:microsoft.com/office/officeart/2005/8/layout/hierarchy3"/>
    <dgm:cxn modelId="{6C864670-0C9B-421E-BCBA-D8ED6046814D}" type="presOf" srcId="{1556A3E9-C16F-4DB7-B2C4-36882F1C5B2F}" destId="{9587B6D9-8955-4EF1-BC19-9A7E6DBF0F86}" srcOrd="0" destOrd="0" presId="urn:microsoft.com/office/officeart/2005/8/layout/hierarchy3"/>
    <dgm:cxn modelId="{708FD759-00AA-464C-970B-EC70BD3ACC0D}" srcId="{0EC1C8DD-6FC0-4817-9B28-681548614BB7}" destId="{89A785CF-D4DD-48E3-9901-00AB3DC9A915}" srcOrd="2" destOrd="0" parTransId="{004B3C5D-5732-4E6F-ABFB-F72888AB6A51}" sibTransId="{83CBEC9D-B76D-43E3-92EC-8D3B3348B445}"/>
    <dgm:cxn modelId="{D97B807C-2463-483C-BF29-8B0FD1A19D65}" srcId="{0EC1C8DD-6FC0-4817-9B28-681548614BB7}" destId="{B8F94393-4CE1-4A1E-8711-8C03A0BCB15E}" srcOrd="1" destOrd="0" parTransId="{816ED283-96CF-4F85-877C-6CB99906DE0F}" sibTransId="{2D87511C-EEAE-4145-A72A-BF805C865C82}"/>
    <dgm:cxn modelId="{FF46B982-F09C-48D0-AD86-AE279D830108}" type="presOf" srcId="{5859C04E-2C56-4120-87F7-D237879E71FF}" destId="{39AE892B-19B4-4929-946F-D8C1A1833277}" srcOrd="0" destOrd="0" presId="urn:microsoft.com/office/officeart/2005/8/layout/hierarchy3"/>
    <dgm:cxn modelId="{296AAC93-B6A4-4D0E-90A6-F9A1B8A35ABF}" type="presOf" srcId="{AC2D812B-9291-43D5-BAF1-591ACF891825}" destId="{AF93BEF2-08FC-40CA-B564-56CAFD5131F2}" srcOrd="0" destOrd="0" presId="urn:microsoft.com/office/officeart/2005/8/layout/hierarchy3"/>
    <dgm:cxn modelId="{552EAA94-61E8-492A-8357-FF1AD3174079}" srcId="{B8F94393-4CE1-4A1E-8711-8C03A0BCB15E}" destId="{EDA21C5E-D336-4F53-9B2A-5E47E45DAE35}" srcOrd="1" destOrd="0" parTransId="{D16CE12D-B22B-43B7-9A00-4E15088E4457}" sibTransId="{345D748A-B42B-4FD6-AFE7-7155E792F5E2}"/>
    <dgm:cxn modelId="{4D24CB96-4819-4E60-8B52-481E4062A6E2}" srcId="{1556A3E9-C16F-4DB7-B2C4-36882F1C5B2F}" destId="{6774EBD5-04AD-40ED-A399-EFA85F807E65}" srcOrd="1" destOrd="0" parTransId="{BF4D46EF-FA73-4EC5-AF37-56C8357E74A5}" sibTransId="{129CF814-98FC-4435-8573-56D83295AD4E}"/>
    <dgm:cxn modelId="{99A5E797-D576-409A-AEA7-064F0BA22AD4}" type="presOf" srcId="{56CB0C70-2076-4DBF-A498-60E8AF55C948}" destId="{4A94A29E-69AA-4FE4-94FE-74C1AEA118E4}" srcOrd="0" destOrd="0" presId="urn:microsoft.com/office/officeart/2005/8/layout/hierarchy3"/>
    <dgm:cxn modelId="{6901F99C-30AB-43ED-899C-20BC36534CBA}" type="presOf" srcId="{B8F94393-4CE1-4A1E-8711-8C03A0BCB15E}" destId="{8AAF3AC1-2F00-4817-8969-BD6AA45D2604}" srcOrd="0" destOrd="0" presId="urn:microsoft.com/office/officeart/2005/8/layout/hierarchy3"/>
    <dgm:cxn modelId="{B5C1A4A1-C166-4232-AE1F-E2B6AD6CC19C}" type="presOf" srcId="{89A785CF-D4DD-48E3-9901-00AB3DC9A915}" destId="{305B89A2-8AFB-4C05-AA2F-19108A2DAE72}" srcOrd="1" destOrd="0" presId="urn:microsoft.com/office/officeart/2005/8/layout/hierarchy3"/>
    <dgm:cxn modelId="{3E0A2EBE-64DB-40B9-969D-2BDFA2BEB8B2}" type="presOf" srcId="{1556A3E9-C16F-4DB7-B2C4-36882F1C5B2F}" destId="{F927633C-C2D2-4446-B0C5-B45D3B82D157}" srcOrd="1" destOrd="0" presId="urn:microsoft.com/office/officeart/2005/8/layout/hierarchy3"/>
    <dgm:cxn modelId="{FA0D2DBF-6312-448C-9D5B-E2BBCEE14598}" type="presOf" srcId="{89A785CF-D4DD-48E3-9901-00AB3DC9A915}" destId="{2406B12C-B3B7-4D53-8441-D68F4E82B1FB}" srcOrd="0" destOrd="0" presId="urn:microsoft.com/office/officeart/2005/8/layout/hierarchy3"/>
    <dgm:cxn modelId="{A368FEC6-7A5C-44B8-B77A-2C418C01DB29}" srcId="{0EC1C8DD-6FC0-4817-9B28-681548614BB7}" destId="{1556A3E9-C16F-4DB7-B2C4-36882F1C5B2F}" srcOrd="0" destOrd="0" parTransId="{79A64F82-C367-4D0C-ABFF-D0C4DEC5A5B1}" sibTransId="{0C6FC348-DA3D-412A-B8A6-CD3F5B9B1683}"/>
    <dgm:cxn modelId="{3198E7C8-5CAF-4FE2-919A-B449C86FA04E}" type="presOf" srcId="{0EC1C8DD-6FC0-4817-9B28-681548614BB7}" destId="{D1351F0D-FB2E-472D-A2E5-BBF9A1079DDF}" srcOrd="0" destOrd="0" presId="urn:microsoft.com/office/officeart/2005/8/layout/hierarchy3"/>
    <dgm:cxn modelId="{6CCEFCC9-EA00-4E4A-ADA9-A14EBAAF3C20}" type="presOf" srcId="{D16CE12D-B22B-43B7-9A00-4E15088E4457}" destId="{4652C0E2-2302-4D0B-8381-75485EEE0A61}" srcOrd="0" destOrd="0" presId="urn:microsoft.com/office/officeart/2005/8/layout/hierarchy3"/>
    <dgm:cxn modelId="{9DA1DDD2-EAE3-4FC3-8F45-740D56D78B4E}" type="presOf" srcId="{8A7101F5-ED1E-4C76-A82B-DFA6FC77F450}" destId="{A059156F-6C50-4485-92CA-F25371286CD7}" srcOrd="0" destOrd="0" presId="urn:microsoft.com/office/officeart/2005/8/layout/hierarchy3"/>
    <dgm:cxn modelId="{5C5C68D4-AC40-44B3-89E5-E30D1DDD81F2}" type="presOf" srcId="{3C6181E8-7A60-4185-AD0F-E91348D9B15A}" destId="{064252C5-C404-4E3C-9E01-1707BA7B9C2E}" srcOrd="0" destOrd="0" presId="urn:microsoft.com/office/officeart/2005/8/layout/hierarchy3"/>
    <dgm:cxn modelId="{625899D8-3403-49A6-AA5B-FA4FC8623506}" srcId="{B8F94393-4CE1-4A1E-8711-8C03A0BCB15E}" destId="{8A7101F5-ED1E-4C76-A82B-DFA6FC77F450}" srcOrd="0" destOrd="0" parTransId="{5859C04E-2C56-4120-87F7-D237879E71FF}" sibTransId="{60D61881-67BB-4B5F-859E-88D83C8622E5}"/>
    <dgm:cxn modelId="{30BBD1E0-BC16-4621-905E-5A7CA6F74591}" type="presOf" srcId="{E952A141-2EBD-41EF-A4F4-2137E73F9DD0}" destId="{5FC53F98-8143-4354-95B2-64F2BA7E5DBA}" srcOrd="0" destOrd="0" presId="urn:microsoft.com/office/officeart/2005/8/layout/hierarchy3"/>
    <dgm:cxn modelId="{B0B5F6E7-A344-42B1-978F-D27116EEE4DB}" srcId="{89A785CF-D4DD-48E3-9901-00AB3DC9A915}" destId="{3C6181E8-7A60-4185-AD0F-E91348D9B15A}" srcOrd="0" destOrd="0" parTransId="{59B1B3B5-63CD-4162-81AB-28F620F09CA0}" sibTransId="{F1E5E756-4E10-45C3-A04F-509F5BF9FED9}"/>
    <dgm:cxn modelId="{4E2710F2-83BC-4B30-B831-D6075261830A}" type="presOf" srcId="{B8F94393-4CE1-4A1E-8711-8C03A0BCB15E}" destId="{20379F58-191B-4E8D-B4D4-B3560F451FF6}" srcOrd="1" destOrd="0" presId="urn:microsoft.com/office/officeart/2005/8/layout/hierarchy3"/>
    <dgm:cxn modelId="{64FC39F8-3B94-4B66-8154-13E9C810CD9A}" srcId="{89A785CF-D4DD-48E3-9901-00AB3DC9A915}" destId="{CA4B1FC5-0168-44F6-85BE-FAB92E8B0D69}" srcOrd="1" destOrd="0" parTransId="{AC2D812B-9291-43D5-BAF1-591ACF891825}" sibTransId="{6A453344-3622-4B13-AB81-EEC3F757CEE5}"/>
    <dgm:cxn modelId="{FB898437-60E6-4A44-9268-6F218D8931E9}" type="presParOf" srcId="{D1351F0D-FB2E-472D-A2E5-BBF9A1079DDF}" destId="{5610F509-A5D4-4FA1-A7F6-F33B30A44E0A}" srcOrd="0" destOrd="0" presId="urn:microsoft.com/office/officeart/2005/8/layout/hierarchy3"/>
    <dgm:cxn modelId="{942FD3AE-B343-4734-900D-410CC3025E9F}" type="presParOf" srcId="{5610F509-A5D4-4FA1-A7F6-F33B30A44E0A}" destId="{7E9E0246-2CB0-4A4D-90A3-64B209150D8F}" srcOrd="0" destOrd="0" presId="urn:microsoft.com/office/officeart/2005/8/layout/hierarchy3"/>
    <dgm:cxn modelId="{1018B42C-E25C-4EB2-9995-B88CA9111635}" type="presParOf" srcId="{7E9E0246-2CB0-4A4D-90A3-64B209150D8F}" destId="{9587B6D9-8955-4EF1-BC19-9A7E6DBF0F86}" srcOrd="0" destOrd="0" presId="urn:microsoft.com/office/officeart/2005/8/layout/hierarchy3"/>
    <dgm:cxn modelId="{D4A701E5-0D7A-48B5-951E-A3FBF87D3D26}" type="presParOf" srcId="{7E9E0246-2CB0-4A4D-90A3-64B209150D8F}" destId="{F927633C-C2D2-4446-B0C5-B45D3B82D157}" srcOrd="1" destOrd="0" presId="urn:microsoft.com/office/officeart/2005/8/layout/hierarchy3"/>
    <dgm:cxn modelId="{BC5CBD75-4BFA-4FF4-BCEB-3737A9FB2DF8}" type="presParOf" srcId="{5610F509-A5D4-4FA1-A7F6-F33B30A44E0A}" destId="{4722D570-220B-4CAC-A742-200F9037D0BF}" srcOrd="1" destOrd="0" presId="urn:microsoft.com/office/officeart/2005/8/layout/hierarchy3"/>
    <dgm:cxn modelId="{C8E6C42F-3F39-4911-9C69-8F755D2A7F2C}" type="presParOf" srcId="{4722D570-220B-4CAC-A742-200F9037D0BF}" destId="{4A94A29E-69AA-4FE4-94FE-74C1AEA118E4}" srcOrd="0" destOrd="0" presId="urn:microsoft.com/office/officeart/2005/8/layout/hierarchy3"/>
    <dgm:cxn modelId="{8ECDB807-8C31-4E2F-9608-85923591FFF9}" type="presParOf" srcId="{4722D570-220B-4CAC-A742-200F9037D0BF}" destId="{5FC53F98-8143-4354-95B2-64F2BA7E5DBA}" srcOrd="1" destOrd="0" presId="urn:microsoft.com/office/officeart/2005/8/layout/hierarchy3"/>
    <dgm:cxn modelId="{6236A8ED-DA28-4611-9B7A-33BBF74C19C5}" type="presParOf" srcId="{4722D570-220B-4CAC-A742-200F9037D0BF}" destId="{34943E11-CC0D-4030-ABC1-E588F38171E6}" srcOrd="2" destOrd="0" presId="urn:microsoft.com/office/officeart/2005/8/layout/hierarchy3"/>
    <dgm:cxn modelId="{0EFC19CB-E563-4D30-8848-69E463FF42A7}" type="presParOf" srcId="{4722D570-220B-4CAC-A742-200F9037D0BF}" destId="{DD599DBB-663E-448F-B64A-1366A53099D8}" srcOrd="3" destOrd="0" presId="urn:microsoft.com/office/officeart/2005/8/layout/hierarchy3"/>
    <dgm:cxn modelId="{DCA61C5B-02E7-48B1-8363-35BE745C3909}" type="presParOf" srcId="{D1351F0D-FB2E-472D-A2E5-BBF9A1079DDF}" destId="{F711F158-88AE-4BAF-A1E4-B59FFD2F76C6}" srcOrd="1" destOrd="0" presId="urn:microsoft.com/office/officeart/2005/8/layout/hierarchy3"/>
    <dgm:cxn modelId="{52DABAAA-D467-4834-B294-D9549D70355C}" type="presParOf" srcId="{F711F158-88AE-4BAF-A1E4-B59FFD2F76C6}" destId="{D023E6BF-1116-4978-8BD8-0D993B8E1004}" srcOrd="0" destOrd="0" presId="urn:microsoft.com/office/officeart/2005/8/layout/hierarchy3"/>
    <dgm:cxn modelId="{F595A045-7047-4E6E-B158-3C5BDD38A87A}" type="presParOf" srcId="{D023E6BF-1116-4978-8BD8-0D993B8E1004}" destId="{8AAF3AC1-2F00-4817-8969-BD6AA45D2604}" srcOrd="0" destOrd="0" presId="urn:microsoft.com/office/officeart/2005/8/layout/hierarchy3"/>
    <dgm:cxn modelId="{F2896BB6-7D23-4347-AF13-A3CF783647BB}" type="presParOf" srcId="{D023E6BF-1116-4978-8BD8-0D993B8E1004}" destId="{20379F58-191B-4E8D-B4D4-B3560F451FF6}" srcOrd="1" destOrd="0" presId="urn:microsoft.com/office/officeart/2005/8/layout/hierarchy3"/>
    <dgm:cxn modelId="{AC36015F-0EB6-4745-BE2F-791C6C64D5F3}" type="presParOf" srcId="{F711F158-88AE-4BAF-A1E4-B59FFD2F76C6}" destId="{B9C6DC00-518F-47FD-A652-AF930C4C72EF}" srcOrd="1" destOrd="0" presId="urn:microsoft.com/office/officeart/2005/8/layout/hierarchy3"/>
    <dgm:cxn modelId="{B26EE21A-09E4-4FF9-A8D2-A95AA1C3A016}" type="presParOf" srcId="{B9C6DC00-518F-47FD-A652-AF930C4C72EF}" destId="{39AE892B-19B4-4929-946F-D8C1A1833277}" srcOrd="0" destOrd="0" presId="urn:microsoft.com/office/officeart/2005/8/layout/hierarchy3"/>
    <dgm:cxn modelId="{EE60D05F-EF18-4116-80D8-C092A3CEAA70}" type="presParOf" srcId="{B9C6DC00-518F-47FD-A652-AF930C4C72EF}" destId="{A059156F-6C50-4485-92CA-F25371286CD7}" srcOrd="1" destOrd="0" presId="urn:microsoft.com/office/officeart/2005/8/layout/hierarchy3"/>
    <dgm:cxn modelId="{7E191DA5-FFA5-4B52-9B66-A15B5A373CA9}" type="presParOf" srcId="{B9C6DC00-518F-47FD-A652-AF930C4C72EF}" destId="{4652C0E2-2302-4D0B-8381-75485EEE0A61}" srcOrd="2" destOrd="0" presId="urn:microsoft.com/office/officeart/2005/8/layout/hierarchy3"/>
    <dgm:cxn modelId="{D6143819-6C69-47F5-9B5E-43A07AFC2E28}" type="presParOf" srcId="{B9C6DC00-518F-47FD-A652-AF930C4C72EF}" destId="{54956F8B-EC35-4835-A54E-5DAED60644C6}" srcOrd="3" destOrd="0" presId="urn:microsoft.com/office/officeart/2005/8/layout/hierarchy3"/>
    <dgm:cxn modelId="{667A0C81-6DE3-4409-A1A2-85A463969B50}" type="presParOf" srcId="{D1351F0D-FB2E-472D-A2E5-BBF9A1079DDF}" destId="{7262647A-2D9E-464A-9A99-23479AC85DE0}" srcOrd="2" destOrd="0" presId="urn:microsoft.com/office/officeart/2005/8/layout/hierarchy3"/>
    <dgm:cxn modelId="{3700C9FC-333D-4F0B-AE24-5C5BF1A00B11}" type="presParOf" srcId="{7262647A-2D9E-464A-9A99-23479AC85DE0}" destId="{C0643FE6-93FB-4782-843B-EE3A3DEC05BC}" srcOrd="0" destOrd="0" presId="urn:microsoft.com/office/officeart/2005/8/layout/hierarchy3"/>
    <dgm:cxn modelId="{8C0E4098-1A61-4A24-90CE-B8F303AE5779}" type="presParOf" srcId="{C0643FE6-93FB-4782-843B-EE3A3DEC05BC}" destId="{2406B12C-B3B7-4D53-8441-D68F4E82B1FB}" srcOrd="0" destOrd="0" presId="urn:microsoft.com/office/officeart/2005/8/layout/hierarchy3"/>
    <dgm:cxn modelId="{65A652E3-8309-4C36-B667-1D3BCCA1102F}" type="presParOf" srcId="{C0643FE6-93FB-4782-843B-EE3A3DEC05BC}" destId="{305B89A2-8AFB-4C05-AA2F-19108A2DAE72}" srcOrd="1" destOrd="0" presId="urn:microsoft.com/office/officeart/2005/8/layout/hierarchy3"/>
    <dgm:cxn modelId="{1E15EAB1-E805-4730-B650-CBB2537185D9}" type="presParOf" srcId="{7262647A-2D9E-464A-9A99-23479AC85DE0}" destId="{2731E3FB-3777-4F00-BDC0-E70B7D5330E3}" srcOrd="1" destOrd="0" presId="urn:microsoft.com/office/officeart/2005/8/layout/hierarchy3"/>
    <dgm:cxn modelId="{2ADFD080-309C-4021-9DC8-3EE0E41DDAE3}" type="presParOf" srcId="{2731E3FB-3777-4F00-BDC0-E70B7D5330E3}" destId="{9A4EF5EC-E711-4882-9E74-7F3A5B92EF59}" srcOrd="0" destOrd="0" presId="urn:microsoft.com/office/officeart/2005/8/layout/hierarchy3"/>
    <dgm:cxn modelId="{89318350-19B3-464B-A00B-412E95655922}" type="presParOf" srcId="{2731E3FB-3777-4F00-BDC0-E70B7D5330E3}" destId="{064252C5-C404-4E3C-9E01-1707BA7B9C2E}" srcOrd="1" destOrd="0" presId="urn:microsoft.com/office/officeart/2005/8/layout/hierarchy3"/>
    <dgm:cxn modelId="{0C81258C-C5EB-4735-8F0F-7A52519AA291}" type="presParOf" srcId="{2731E3FB-3777-4F00-BDC0-E70B7D5330E3}" destId="{AF93BEF2-08FC-40CA-B564-56CAFD5131F2}" srcOrd="2" destOrd="0" presId="urn:microsoft.com/office/officeart/2005/8/layout/hierarchy3"/>
    <dgm:cxn modelId="{CD54C236-A7E0-43E6-A142-172A50B246D9}" type="presParOf" srcId="{2731E3FB-3777-4F00-BDC0-E70B7D5330E3}" destId="{4F420E2F-A0BF-49B5-BFD3-443BA4F9AF0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783BF10-E288-451A-B859-2460B06DE2DB}" type="doc">
      <dgm:prSet loTypeId="urn:microsoft.com/office/officeart/2005/8/layout/chevron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39D72489-05ED-4439-9487-101F001F1709}">
      <dgm:prSet phldrT="[Texto]" custT="1"/>
      <dgm:spPr/>
      <dgm:t>
        <a:bodyPr/>
        <a:lstStyle/>
        <a:p>
          <a:r>
            <a:rPr lang="es-EC" sz="1800" b="1" dirty="0"/>
            <a:t>BUENAS PRÁCTICAS </a:t>
          </a:r>
          <a:endParaRPr lang="es-EC" sz="1800" dirty="0"/>
        </a:p>
      </dgm:t>
    </dgm:pt>
    <dgm:pt modelId="{29586E1D-DE25-448A-B9C7-86B136A70753}" type="parTrans" cxnId="{011BD014-0417-4A76-A2AD-EEBDFB744D01}">
      <dgm:prSet/>
      <dgm:spPr/>
      <dgm:t>
        <a:bodyPr/>
        <a:lstStyle/>
        <a:p>
          <a:endParaRPr lang="es-EC"/>
        </a:p>
      </dgm:t>
    </dgm:pt>
    <dgm:pt modelId="{36B29D45-3846-44FC-9114-12AE42996B4D}" type="sibTrans" cxnId="{011BD014-0417-4A76-A2AD-EEBDFB744D01}">
      <dgm:prSet/>
      <dgm:spPr/>
      <dgm:t>
        <a:bodyPr/>
        <a:lstStyle/>
        <a:p>
          <a:endParaRPr lang="es-EC"/>
        </a:p>
      </dgm:t>
    </dgm:pt>
    <dgm:pt modelId="{79C8D25C-5DB2-45F3-9B76-C6EF064D3B9B}">
      <dgm:prSet custT="1"/>
      <dgm:spPr/>
      <dgm:t>
        <a:bodyPr/>
        <a:lstStyle/>
        <a:p>
          <a:r>
            <a:rPr lang="es-EC" sz="1800" b="1" dirty="0"/>
            <a:t>AGRÍCOLAS      </a:t>
          </a:r>
        </a:p>
        <a:p>
          <a:r>
            <a:rPr lang="es-EC" sz="1800" b="0" i="0" u="none" dirty="0"/>
            <a:t>Manabí 3 </a:t>
          </a:r>
        </a:p>
        <a:p>
          <a:r>
            <a:rPr lang="es-EC" sz="1800" b="0" i="0" u="none" dirty="0"/>
            <a:t>Santo Domingo 2</a:t>
          </a:r>
          <a:endParaRPr lang="es-EC" sz="1800" b="1" dirty="0"/>
        </a:p>
      </dgm:t>
    </dgm:pt>
    <dgm:pt modelId="{9C1EA3DE-562C-4C7E-91B6-FF836751C536}" type="parTrans" cxnId="{2A84E354-CAB4-4D24-9C56-CC44CDB8A0C7}">
      <dgm:prSet/>
      <dgm:spPr/>
      <dgm:t>
        <a:bodyPr/>
        <a:lstStyle/>
        <a:p>
          <a:endParaRPr lang="es-EC"/>
        </a:p>
      </dgm:t>
    </dgm:pt>
    <dgm:pt modelId="{EEAAB1B5-8523-466D-8967-826F0E91E6DA}" type="sibTrans" cxnId="{2A84E354-CAB4-4D24-9C56-CC44CDB8A0C7}">
      <dgm:prSet/>
      <dgm:spPr/>
      <dgm:t>
        <a:bodyPr/>
        <a:lstStyle/>
        <a:p>
          <a:endParaRPr lang="es-EC"/>
        </a:p>
      </dgm:t>
    </dgm:pt>
    <dgm:pt modelId="{FD6E2B29-E6C8-4051-954C-A287C1C86A23}">
      <dgm:prSet custT="1"/>
      <dgm:spPr/>
      <dgm:t>
        <a:bodyPr/>
        <a:lstStyle/>
        <a:p>
          <a:r>
            <a:rPr lang="es-EC" sz="1800" b="1" dirty="0"/>
            <a:t> PECUARIAS </a:t>
          </a:r>
        </a:p>
        <a:p>
          <a:r>
            <a:rPr lang="es-EC" sz="1800" b="0" i="0" u="none" dirty="0"/>
            <a:t>Manabí 1 </a:t>
          </a:r>
        </a:p>
        <a:p>
          <a:r>
            <a:rPr lang="es-EC" sz="1800" b="0" i="0" u="none" dirty="0"/>
            <a:t>Santo Domingo 23</a:t>
          </a:r>
          <a:r>
            <a:rPr lang="es-EC" sz="1800" dirty="0"/>
            <a:t> </a:t>
          </a:r>
          <a:endParaRPr lang="es-EC" sz="1800" b="1" dirty="0"/>
        </a:p>
      </dgm:t>
    </dgm:pt>
    <dgm:pt modelId="{B74D6A62-AF14-445E-A08D-C7DED37F9DBE}" type="parTrans" cxnId="{C71A0069-1477-453E-9DC9-3E2902ABA471}">
      <dgm:prSet/>
      <dgm:spPr/>
      <dgm:t>
        <a:bodyPr/>
        <a:lstStyle/>
        <a:p>
          <a:endParaRPr lang="es-EC"/>
        </a:p>
      </dgm:t>
    </dgm:pt>
    <dgm:pt modelId="{17F37CDE-703F-474E-BE7D-972D7F5650A9}" type="sibTrans" cxnId="{C71A0069-1477-453E-9DC9-3E2902ABA471}">
      <dgm:prSet/>
      <dgm:spPr/>
      <dgm:t>
        <a:bodyPr/>
        <a:lstStyle/>
        <a:p>
          <a:endParaRPr lang="es-EC"/>
        </a:p>
      </dgm:t>
    </dgm:pt>
    <dgm:pt modelId="{638C6952-B4DC-4DE8-8969-E3989E518AE0}">
      <dgm:prSet custT="1"/>
      <dgm:spPr/>
      <dgm:t>
        <a:bodyPr/>
        <a:lstStyle/>
        <a:p>
          <a:r>
            <a:rPr lang="es-EC" sz="1500" b="1" dirty="0"/>
            <a:t>GUIAS BPA/P: </a:t>
          </a:r>
          <a:r>
            <a:rPr lang="es-EC" sz="1500" dirty="0"/>
            <a:t>Palma- Piña-Cacao-Papaya-Ganado de leche y Carne-Avícolas-</a:t>
          </a:r>
          <a:r>
            <a:rPr lang="es-EC" sz="1500" dirty="0" err="1"/>
            <a:t>Porcícola</a:t>
          </a:r>
          <a:endParaRPr lang="es-EC" sz="1500" dirty="0"/>
        </a:p>
      </dgm:t>
    </dgm:pt>
    <dgm:pt modelId="{57F0DBE3-5299-4AE5-A9F2-16C7B879D11A}" type="parTrans" cxnId="{99A54D57-22FD-4A1B-8FD5-A48192BCD9F3}">
      <dgm:prSet/>
      <dgm:spPr/>
      <dgm:t>
        <a:bodyPr/>
        <a:lstStyle/>
        <a:p>
          <a:endParaRPr lang="es-EC"/>
        </a:p>
      </dgm:t>
    </dgm:pt>
    <dgm:pt modelId="{96EA75AD-F372-4F6D-9731-755480FC3EF5}" type="sibTrans" cxnId="{99A54D57-22FD-4A1B-8FD5-A48192BCD9F3}">
      <dgm:prSet/>
      <dgm:spPr/>
      <dgm:t>
        <a:bodyPr/>
        <a:lstStyle/>
        <a:p>
          <a:endParaRPr lang="es-EC"/>
        </a:p>
      </dgm:t>
    </dgm:pt>
    <dgm:pt modelId="{73272782-C359-4323-8444-A8DACB2492EA}" type="pres">
      <dgm:prSet presAssocID="{A783BF10-E288-451A-B859-2460B06DE2DB}" presName="Name0" presStyleCnt="0">
        <dgm:presLayoutVars>
          <dgm:dir/>
          <dgm:animLvl val="lvl"/>
          <dgm:resizeHandles val="exact"/>
        </dgm:presLayoutVars>
      </dgm:prSet>
      <dgm:spPr/>
    </dgm:pt>
    <dgm:pt modelId="{717521A8-353A-410B-8E19-48B2BB2EAE0A}" type="pres">
      <dgm:prSet presAssocID="{39D72489-05ED-4439-9487-101F001F1709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8EE8865-17F8-47EF-AF9A-4FAB4702A711}" type="pres">
      <dgm:prSet presAssocID="{36B29D45-3846-44FC-9114-12AE42996B4D}" presName="parTxOnlySpace" presStyleCnt="0"/>
      <dgm:spPr/>
    </dgm:pt>
    <dgm:pt modelId="{915372F7-3477-4764-B7FD-DF73326B207C}" type="pres">
      <dgm:prSet presAssocID="{79C8D25C-5DB2-45F3-9B76-C6EF064D3B9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38DB0DE-998C-47C3-9F7E-7D006BF5CC09}" type="pres">
      <dgm:prSet presAssocID="{EEAAB1B5-8523-466D-8967-826F0E91E6DA}" presName="parTxOnlySpace" presStyleCnt="0"/>
      <dgm:spPr/>
    </dgm:pt>
    <dgm:pt modelId="{353B4F07-41A7-4D34-A28B-85B7F46FFBFA}" type="pres">
      <dgm:prSet presAssocID="{FD6E2B29-E6C8-4051-954C-A287C1C86A23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5940C16-F3E0-454B-B981-ED76883CDA79}" type="pres">
      <dgm:prSet presAssocID="{17F37CDE-703F-474E-BE7D-972D7F5650A9}" presName="parTxOnlySpace" presStyleCnt="0"/>
      <dgm:spPr/>
    </dgm:pt>
    <dgm:pt modelId="{AED2320E-90E1-4131-962C-B5B5652BAF53}" type="pres">
      <dgm:prSet presAssocID="{638C6952-B4DC-4DE8-8969-E3989E518AE0}" presName="parTxOnly" presStyleLbl="node1" presStyleIdx="3" presStyleCnt="4" custLinFactNeighborY="-3813">
        <dgm:presLayoutVars>
          <dgm:chMax val="0"/>
          <dgm:chPref val="0"/>
          <dgm:bulletEnabled val="1"/>
        </dgm:presLayoutVars>
      </dgm:prSet>
      <dgm:spPr/>
    </dgm:pt>
  </dgm:ptLst>
  <dgm:cxnLst>
    <dgm:cxn modelId="{011BD014-0417-4A76-A2AD-EEBDFB744D01}" srcId="{A783BF10-E288-451A-B859-2460B06DE2DB}" destId="{39D72489-05ED-4439-9487-101F001F1709}" srcOrd="0" destOrd="0" parTransId="{29586E1D-DE25-448A-B9C7-86B136A70753}" sibTransId="{36B29D45-3846-44FC-9114-12AE42996B4D}"/>
    <dgm:cxn modelId="{D0404336-446F-4FA2-9494-5A08B62C5E44}" type="presOf" srcId="{FD6E2B29-E6C8-4051-954C-A287C1C86A23}" destId="{353B4F07-41A7-4D34-A28B-85B7F46FFBFA}" srcOrd="0" destOrd="0" presId="urn:microsoft.com/office/officeart/2005/8/layout/chevron1"/>
    <dgm:cxn modelId="{C71A0069-1477-453E-9DC9-3E2902ABA471}" srcId="{A783BF10-E288-451A-B859-2460B06DE2DB}" destId="{FD6E2B29-E6C8-4051-954C-A287C1C86A23}" srcOrd="2" destOrd="0" parTransId="{B74D6A62-AF14-445E-A08D-C7DED37F9DBE}" sibTransId="{17F37CDE-703F-474E-BE7D-972D7F5650A9}"/>
    <dgm:cxn modelId="{2A84E354-CAB4-4D24-9C56-CC44CDB8A0C7}" srcId="{A783BF10-E288-451A-B859-2460B06DE2DB}" destId="{79C8D25C-5DB2-45F3-9B76-C6EF064D3B9B}" srcOrd="1" destOrd="0" parTransId="{9C1EA3DE-562C-4C7E-91B6-FF836751C536}" sibTransId="{EEAAB1B5-8523-466D-8967-826F0E91E6DA}"/>
    <dgm:cxn modelId="{99A54D57-22FD-4A1B-8FD5-A48192BCD9F3}" srcId="{A783BF10-E288-451A-B859-2460B06DE2DB}" destId="{638C6952-B4DC-4DE8-8969-E3989E518AE0}" srcOrd="3" destOrd="0" parTransId="{57F0DBE3-5299-4AE5-A9F2-16C7B879D11A}" sibTransId="{96EA75AD-F372-4F6D-9731-755480FC3EF5}"/>
    <dgm:cxn modelId="{834379CE-4E5A-47E3-95E1-7A35E593F721}" type="presOf" srcId="{39D72489-05ED-4439-9487-101F001F1709}" destId="{717521A8-353A-410B-8E19-48B2BB2EAE0A}" srcOrd="0" destOrd="0" presId="urn:microsoft.com/office/officeart/2005/8/layout/chevron1"/>
    <dgm:cxn modelId="{DC52DFD7-A38D-4B95-8F4A-67E10C3CD9C1}" type="presOf" srcId="{638C6952-B4DC-4DE8-8969-E3989E518AE0}" destId="{AED2320E-90E1-4131-962C-B5B5652BAF53}" srcOrd="0" destOrd="0" presId="urn:microsoft.com/office/officeart/2005/8/layout/chevron1"/>
    <dgm:cxn modelId="{B3B26EDC-454B-4C4B-A0B8-375CD082B329}" type="presOf" srcId="{A783BF10-E288-451A-B859-2460B06DE2DB}" destId="{73272782-C359-4323-8444-A8DACB2492EA}" srcOrd="0" destOrd="0" presId="urn:microsoft.com/office/officeart/2005/8/layout/chevron1"/>
    <dgm:cxn modelId="{60E3F8EE-2EC5-487E-BC3A-0307E75FB12F}" type="presOf" srcId="{79C8D25C-5DB2-45F3-9B76-C6EF064D3B9B}" destId="{915372F7-3477-4764-B7FD-DF73326B207C}" srcOrd="0" destOrd="0" presId="urn:microsoft.com/office/officeart/2005/8/layout/chevron1"/>
    <dgm:cxn modelId="{55FD3D79-86D7-46BD-93E6-0F9208FF1C35}" type="presParOf" srcId="{73272782-C359-4323-8444-A8DACB2492EA}" destId="{717521A8-353A-410B-8E19-48B2BB2EAE0A}" srcOrd="0" destOrd="0" presId="urn:microsoft.com/office/officeart/2005/8/layout/chevron1"/>
    <dgm:cxn modelId="{7B9C1104-D858-4832-A059-FF36E45982E7}" type="presParOf" srcId="{73272782-C359-4323-8444-A8DACB2492EA}" destId="{78EE8865-17F8-47EF-AF9A-4FAB4702A711}" srcOrd="1" destOrd="0" presId="urn:microsoft.com/office/officeart/2005/8/layout/chevron1"/>
    <dgm:cxn modelId="{A87CA657-DAEF-40ED-8AAA-350EE0E07BDE}" type="presParOf" srcId="{73272782-C359-4323-8444-A8DACB2492EA}" destId="{915372F7-3477-4764-B7FD-DF73326B207C}" srcOrd="2" destOrd="0" presId="urn:microsoft.com/office/officeart/2005/8/layout/chevron1"/>
    <dgm:cxn modelId="{1902C998-AC33-4F3E-B8D3-9735B7D0759A}" type="presParOf" srcId="{73272782-C359-4323-8444-A8DACB2492EA}" destId="{238DB0DE-998C-47C3-9F7E-7D006BF5CC09}" srcOrd="3" destOrd="0" presId="urn:microsoft.com/office/officeart/2005/8/layout/chevron1"/>
    <dgm:cxn modelId="{52F762EB-CD4C-42F7-A45D-06C2C57757B0}" type="presParOf" srcId="{73272782-C359-4323-8444-A8DACB2492EA}" destId="{353B4F07-41A7-4D34-A28B-85B7F46FFBFA}" srcOrd="4" destOrd="0" presId="urn:microsoft.com/office/officeart/2005/8/layout/chevron1"/>
    <dgm:cxn modelId="{11D66489-83F9-4086-8409-B028E56FBECD}" type="presParOf" srcId="{73272782-C359-4323-8444-A8DACB2492EA}" destId="{25940C16-F3E0-454B-B981-ED76883CDA79}" srcOrd="5" destOrd="0" presId="urn:microsoft.com/office/officeart/2005/8/layout/chevron1"/>
    <dgm:cxn modelId="{90212FC5-0E53-4C0C-A456-08BA2236157C}" type="presParOf" srcId="{73272782-C359-4323-8444-A8DACB2492EA}" destId="{AED2320E-90E1-4131-962C-B5B5652BAF53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CD067F8-1DF7-4E55-B094-5C6435F3E69C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B2BC3C7-96C4-4FB0-8984-429B7E6C9150}">
      <dgm:prSet phldrT="[Texto]" custT="1"/>
      <dgm:spPr/>
      <dgm:t>
        <a:bodyPr/>
        <a:lstStyle/>
        <a:p>
          <a:r>
            <a:rPr lang="es-EC" sz="1400" b="1" dirty="0"/>
            <a:t>EMPRESAS REGISTRADAS</a:t>
          </a:r>
        </a:p>
      </dgm:t>
    </dgm:pt>
    <dgm:pt modelId="{2B4523E4-6917-4029-92F3-563CB57BF931}" type="parTrans" cxnId="{3645E0D5-FF9D-4AFB-9BBE-D7DA7DE5D344}">
      <dgm:prSet/>
      <dgm:spPr/>
      <dgm:t>
        <a:bodyPr/>
        <a:lstStyle/>
        <a:p>
          <a:endParaRPr lang="es-EC"/>
        </a:p>
      </dgm:t>
    </dgm:pt>
    <dgm:pt modelId="{8A2EDA37-D10E-4580-A843-266A55CF0D2C}" type="sibTrans" cxnId="{3645E0D5-FF9D-4AFB-9BBE-D7DA7DE5D344}">
      <dgm:prSet/>
      <dgm:spPr/>
      <dgm:t>
        <a:bodyPr/>
        <a:lstStyle/>
        <a:p>
          <a:endParaRPr lang="es-EC"/>
        </a:p>
      </dgm:t>
    </dgm:pt>
    <dgm:pt modelId="{C9D10579-048D-4917-8540-D95AF7BD96B3}">
      <dgm:prSet phldrT="[Texto]" custT="1"/>
      <dgm:spPr/>
      <dgm:t>
        <a:bodyPr/>
        <a:lstStyle/>
        <a:p>
          <a:r>
            <a:rPr lang="es-EC" sz="1400" b="1" dirty="0"/>
            <a:t>ALMACENES </a:t>
          </a:r>
          <a:r>
            <a:rPr lang="es-EC" sz="1300" b="1" dirty="0"/>
            <a:t>REGISTRADOS</a:t>
          </a:r>
        </a:p>
      </dgm:t>
    </dgm:pt>
    <dgm:pt modelId="{D1A6118E-995F-4A2A-BFE9-07EE3298170D}" type="parTrans" cxnId="{FCDB64FB-D77B-4359-B260-8011150345BA}">
      <dgm:prSet/>
      <dgm:spPr/>
      <dgm:t>
        <a:bodyPr/>
        <a:lstStyle/>
        <a:p>
          <a:endParaRPr lang="es-EC"/>
        </a:p>
      </dgm:t>
    </dgm:pt>
    <dgm:pt modelId="{F59F3B57-69C4-4A6D-926A-204501E666A5}" type="sibTrans" cxnId="{FCDB64FB-D77B-4359-B260-8011150345BA}">
      <dgm:prSet/>
      <dgm:spPr/>
      <dgm:t>
        <a:bodyPr/>
        <a:lstStyle/>
        <a:p>
          <a:endParaRPr lang="es-EC"/>
        </a:p>
      </dgm:t>
    </dgm:pt>
    <dgm:pt modelId="{3D2063D0-1D69-416D-8193-3C69A9F793A9}">
      <dgm:prSet phldrT="[Texto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EC" b="1" dirty="0"/>
            <a:t>DE EXPENDIO DE PRODUCTOS AGROPECUARIOS  </a:t>
          </a:r>
          <a:r>
            <a:rPr lang="es-EC" b="0" i="0" u="none" dirty="0"/>
            <a:t>Manabí: 311      </a:t>
          </a:r>
          <a:r>
            <a:rPr lang="es-EC" dirty="0"/>
            <a:t>Santo Domingo 271</a:t>
          </a:r>
          <a:endParaRPr lang="es-EC" b="1" dirty="0"/>
        </a:p>
      </dgm:t>
    </dgm:pt>
    <dgm:pt modelId="{E37DF565-D47B-41DE-B103-0E3505F4129E}" type="parTrans" cxnId="{B12F496E-B193-43E4-A8B2-EF16E807E542}">
      <dgm:prSet/>
      <dgm:spPr/>
      <dgm:t>
        <a:bodyPr/>
        <a:lstStyle/>
        <a:p>
          <a:endParaRPr lang="es-EC"/>
        </a:p>
      </dgm:t>
    </dgm:pt>
    <dgm:pt modelId="{AF9C8A40-15BB-46CD-8173-CCB1F2854BEC}" type="sibTrans" cxnId="{B12F496E-B193-43E4-A8B2-EF16E807E542}">
      <dgm:prSet/>
      <dgm:spPr/>
      <dgm:t>
        <a:bodyPr/>
        <a:lstStyle/>
        <a:p>
          <a:endParaRPr lang="es-EC"/>
        </a:p>
      </dgm:t>
    </dgm:pt>
    <dgm:pt modelId="{3FD56EC6-ED3E-4048-A662-2204BC46351C}">
      <dgm:prSet phldrT="[Texto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EC" b="1" dirty="0"/>
            <a:t>De insumos agropecuarios </a:t>
          </a:r>
          <a:r>
            <a:rPr lang="es-EC" b="0" i="0" u="none" dirty="0"/>
            <a:t>Manabí: 12       </a:t>
          </a:r>
          <a:r>
            <a:rPr lang="es-EC" dirty="0"/>
            <a:t>Santo Domingo 28</a:t>
          </a:r>
          <a:endParaRPr lang="es-EC" b="1" dirty="0"/>
        </a:p>
      </dgm:t>
    </dgm:pt>
    <dgm:pt modelId="{7C4F1D8C-0409-41E8-B645-75F48926B112}" type="parTrans" cxnId="{CD653F25-9684-4DA1-AE5A-57194128C30A}">
      <dgm:prSet/>
      <dgm:spPr/>
      <dgm:t>
        <a:bodyPr/>
        <a:lstStyle/>
        <a:p>
          <a:endParaRPr lang="es-EC"/>
        </a:p>
      </dgm:t>
    </dgm:pt>
    <dgm:pt modelId="{9DC35CA6-BDF4-4CD8-A97F-8B27525D3DD6}" type="sibTrans" cxnId="{CD653F25-9684-4DA1-AE5A-57194128C30A}">
      <dgm:prSet/>
      <dgm:spPr/>
      <dgm:t>
        <a:bodyPr/>
        <a:lstStyle/>
        <a:p>
          <a:endParaRPr lang="es-EC"/>
        </a:p>
      </dgm:t>
    </dgm:pt>
    <dgm:pt modelId="{75593643-F007-4DE4-ABC1-9A93E2F7E53C}">
      <dgm:prSet/>
      <dgm:spPr/>
      <dgm:t>
        <a:bodyPr/>
        <a:lstStyle/>
        <a:p>
          <a:r>
            <a:rPr lang="es-EC" b="1" dirty="0"/>
            <a:t>USUARIOS CAPACITADOS</a:t>
          </a:r>
        </a:p>
      </dgm:t>
    </dgm:pt>
    <dgm:pt modelId="{7F863599-D664-4231-AB62-8FF4EC4721CD}" type="parTrans" cxnId="{E425D7C0-9095-4C5D-AE60-ECF384E8CCB3}">
      <dgm:prSet/>
      <dgm:spPr/>
      <dgm:t>
        <a:bodyPr/>
        <a:lstStyle/>
        <a:p>
          <a:endParaRPr lang="es-EC"/>
        </a:p>
      </dgm:t>
    </dgm:pt>
    <dgm:pt modelId="{CDBCB163-4EF0-4D08-A7C4-429578598498}" type="sibTrans" cxnId="{E425D7C0-9095-4C5D-AE60-ECF384E8CCB3}">
      <dgm:prSet/>
      <dgm:spPr/>
      <dgm:t>
        <a:bodyPr/>
        <a:lstStyle/>
        <a:p>
          <a:endParaRPr lang="es-EC"/>
        </a:p>
      </dgm:t>
    </dgm:pt>
    <dgm:pt modelId="{95F3FFB3-56CA-4221-A252-522216272334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b="1" dirty="0"/>
            <a:t>Usuarios      </a:t>
          </a:r>
          <a:r>
            <a:rPr lang="es-EC" b="0" i="0" u="none" dirty="0"/>
            <a:t>Manabí: 456   </a:t>
          </a:r>
          <a:r>
            <a:rPr lang="es-EC" dirty="0"/>
            <a:t>Santo Domingo 514</a:t>
          </a:r>
          <a:endParaRPr lang="es-EC" b="1" dirty="0"/>
        </a:p>
      </dgm:t>
    </dgm:pt>
    <dgm:pt modelId="{550EF124-E2AE-408E-940B-A78B5F7AFC62}" type="parTrans" cxnId="{ACC61CCD-11EA-4484-8C4D-300AB64F22B8}">
      <dgm:prSet/>
      <dgm:spPr/>
      <dgm:t>
        <a:bodyPr/>
        <a:lstStyle/>
        <a:p>
          <a:endParaRPr lang="es-ES_tradnl"/>
        </a:p>
      </dgm:t>
    </dgm:pt>
    <dgm:pt modelId="{3941BB89-DA62-43BA-8BC6-8D7878FDCF57}" type="sibTrans" cxnId="{ACC61CCD-11EA-4484-8C4D-300AB64F22B8}">
      <dgm:prSet/>
      <dgm:spPr/>
      <dgm:t>
        <a:bodyPr/>
        <a:lstStyle/>
        <a:p>
          <a:endParaRPr lang="es-ES_tradnl"/>
        </a:p>
      </dgm:t>
    </dgm:pt>
    <dgm:pt modelId="{1B86CBE5-9AF0-4D32-9137-87F5C74FBB4B}" type="pres">
      <dgm:prSet presAssocID="{FCD067F8-1DF7-4E55-B094-5C6435F3E69C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879600BC-6135-4CC5-897F-199B0DB99090}" type="pres">
      <dgm:prSet presAssocID="{FCD067F8-1DF7-4E55-B094-5C6435F3E69C}" presName="cycle" presStyleCnt="0"/>
      <dgm:spPr/>
    </dgm:pt>
    <dgm:pt modelId="{E1D802D9-F59D-4429-A68B-2A2A023FEC08}" type="pres">
      <dgm:prSet presAssocID="{FCD067F8-1DF7-4E55-B094-5C6435F3E69C}" presName="centerShape" presStyleCnt="0"/>
      <dgm:spPr/>
    </dgm:pt>
    <dgm:pt modelId="{1DE6126F-32AA-49CC-9256-9E136B0194FE}" type="pres">
      <dgm:prSet presAssocID="{FCD067F8-1DF7-4E55-B094-5C6435F3E69C}" presName="connSite" presStyleLbl="node1" presStyleIdx="0" presStyleCnt="4"/>
      <dgm:spPr/>
    </dgm:pt>
    <dgm:pt modelId="{6CD35E15-CA39-4844-AD27-65F538FC2AB9}" type="pres">
      <dgm:prSet presAssocID="{FCD067F8-1DF7-4E55-B094-5C6435F3E69C}" presName="visible" presStyleLbl="node1" presStyleIdx="0" presStyleCnt="4" custLinFactNeighborX="-15354" custLinFactNeighborY="-101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EC6ADC9-31C0-4EB7-AAD5-5ECD4AB5B43C}" type="pres">
      <dgm:prSet presAssocID="{2B4523E4-6917-4029-92F3-563CB57BF931}" presName="Name25" presStyleLbl="parChTrans1D1" presStyleIdx="0" presStyleCnt="3"/>
      <dgm:spPr/>
    </dgm:pt>
    <dgm:pt modelId="{9D35F7D2-AE03-485C-9B15-FBAE88F96B03}" type="pres">
      <dgm:prSet presAssocID="{2B2BC3C7-96C4-4FB0-8984-429B7E6C9150}" presName="node" presStyleCnt="0"/>
      <dgm:spPr/>
    </dgm:pt>
    <dgm:pt modelId="{FA6FF8A7-9809-4BFA-B0A8-91BCD9711D5C}" type="pres">
      <dgm:prSet presAssocID="{2B2BC3C7-96C4-4FB0-8984-429B7E6C9150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E78AB16E-BA20-4D9B-A10D-C1D7E78DA311}" type="pres">
      <dgm:prSet presAssocID="{2B2BC3C7-96C4-4FB0-8984-429B7E6C9150}" presName="childNode" presStyleLbl="revTx" presStyleIdx="0" presStyleCnt="3">
        <dgm:presLayoutVars>
          <dgm:bulletEnabled val="1"/>
        </dgm:presLayoutVars>
      </dgm:prSet>
      <dgm:spPr/>
    </dgm:pt>
    <dgm:pt modelId="{5CA8265F-48CA-4E7F-94CC-735ECBCE5D83}" type="pres">
      <dgm:prSet presAssocID="{D1A6118E-995F-4A2A-BFE9-07EE3298170D}" presName="Name25" presStyleLbl="parChTrans1D1" presStyleIdx="1" presStyleCnt="3"/>
      <dgm:spPr/>
    </dgm:pt>
    <dgm:pt modelId="{BEE993B1-C71F-43A8-80C4-15B26EB2F92C}" type="pres">
      <dgm:prSet presAssocID="{C9D10579-048D-4917-8540-D95AF7BD96B3}" presName="node" presStyleCnt="0"/>
      <dgm:spPr/>
    </dgm:pt>
    <dgm:pt modelId="{B9F31A05-4786-444D-BB55-8EE5ED5F3AE1}" type="pres">
      <dgm:prSet presAssocID="{C9D10579-048D-4917-8540-D95AF7BD96B3}" presName="parentNode" presStyleLbl="node1" presStyleIdx="2" presStyleCnt="4" custScaleX="106070" custLinFactNeighborY="-5912">
        <dgm:presLayoutVars>
          <dgm:chMax val="1"/>
          <dgm:bulletEnabled val="1"/>
        </dgm:presLayoutVars>
      </dgm:prSet>
      <dgm:spPr/>
    </dgm:pt>
    <dgm:pt modelId="{D9ACE521-1E5A-4DA9-9C23-28C29B957DB0}" type="pres">
      <dgm:prSet presAssocID="{C9D10579-048D-4917-8540-D95AF7BD96B3}" presName="childNode" presStyleLbl="revTx" presStyleIdx="1" presStyleCnt="3">
        <dgm:presLayoutVars>
          <dgm:bulletEnabled val="1"/>
        </dgm:presLayoutVars>
      </dgm:prSet>
      <dgm:spPr/>
    </dgm:pt>
    <dgm:pt modelId="{B4DC1661-E792-41CE-A461-12E706F9692C}" type="pres">
      <dgm:prSet presAssocID="{7F863599-D664-4231-AB62-8FF4EC4721CD}" presName="Name25" presStyleLbl="parChTrans1D1" presStyleIdx="2" presStyleCnt="3"/>
      <dgm:spPr/>
    </dgm:pt>
    <dgm:pt modelId="{1E6F8E82-2939-4082-AB77-9A75BB5702FE}" type="pres">
      <dgm:prSet presAssocID="{75593643-F007-4DE4-ABC1-9A93E2F7E53C}" presName="node" presStyleCnt="0"/>
      <dgm:spPr/>
    </dgm:pt>
    <dgm:pt modelId="{239D9D1A-BF8D-4529-A788-EF0B49DE5B23}" type="pres">
      <dgm:prSet presAssocID="{75593643-F007-4DE4-ABC1-9A93E2F7E53C}" presName="parentNode" presStyleLbl="node1" presStyleIdx="3" presStyleCnt="4" custScaleY="68892" custLinFactNeighborX="10300" custLinFactNeighborY="-33818">
        <dgm:presLayoutVars>
          <dgm:chMax val="1"/>
          <dgm:bulletEnabled val="1"/>
        </dgm:presLayoutVars>
      </dgm:prSet>
      <dgm:spPr/>
    </dgm:pt>
    <dgm:pt modelId="{AF9096B3-1495-4E64-BF0E-75819C4B8118}" type="pres">
      <dgm:prSet presAssocID="{75593643-F007-4DE4-ABC1-9A93E2F7E53C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55987902-6547-4472-9752-AAAFCDCFB075}" type="presOf" srcId="{2B2BC3C7-96C4-4FB0-8984-429B7E6C9150}" destId="{FA6FF8A7-9809-4BFA-B0A8-91BCD9711D5C}" srcOrd="0" destOrd="0" presId="urn:microsoft.com/office/officeart/2005/8/layout/radial2"/>
    <dgm:cxn modelId="{F9AB0111-571D-4F2E-8E2E-5C9AE9EC0EF6}" type="presOf" srcId="{C9D10579-048D-4917-8540-D95AF7BD96B3}" destId="{B9F31A05-4786-444D-BB55-8EE5ED5F3AE1}" srcOrd="0" destOrd="0" presId="urn:microsoft.com/office/officeart/2005/8/layout/radial2"/>
    <dgm:cxn modelId="{88C9FD1B-9E7C-4463-A48A-24F9E38E3A1C}" type="presOf" srcId="{3D2063D0-1D69-416D-8193-3C69A9F793A9}" destId="{D9ACE521-1E5A-4DA9-9C23-28C29B957DB0}" srcOrd="0" destOrd="0" presId="urn:microsoft.com/office/officeart/2005/8/layout/radial2"/>
    <dgm:cxn modelId="{CD653F25-9684-4DA1-AE5A-57194128C30A}" srcId="{2B2BC3C7-96C4-4FB0-8984-429B7E6C9150}" destId="{3FD56EC6-ED3E-4048-A662-2204BC46351C}" srcOrd="0" destOrd="0" parTransId="{7C4F1D8C-0409-41E8-B645-75F48926B112}" sibTransId="{9DC35CA6-BDF4-4CD8-A97F-8B27525D3DD6}"/>
    <dgm:cxn modelId="{E3B8A12D-DDB4-4532-8163-DDDEEC4B0885}" type="presOf" srcId="{3FD56EC6-ED3E-4048-A662-2204BC46351C}" destId="{E78AB16E-BA20-4D9B-A10D-C1D7E78DA311}" srcOrd="0" destOrd="0" presId="urn:microsoft.com/office/officeart/2005/8/layout/radial2"/>
    <dgm:cxn modelId="{A44B6337-6515-49B3-8AE6-0DAC41E0944D}" type="presOf" srcId="{FCD067F8-1DF7-4E55-B094-5C6435F3E69C}" destId="{1B86CBE5-9AF0-4D32-9137-87F5C74FBB4B}" srcOrd="0" destOrd="0" presId="urn:microsoft.com/office/officeart/2005/8/layout/radial2"/>
    <dgm:cxn modelId="{F7FD373A-3981-40A7-98FF-4FAFFFD70925}" type="presOf" srcId="{95F3FFB3-56CA-4221-A252-522216272334}" destId="{AF9096B3-1495-4E64-BF0E-75819C4B8118}" srcOrd="0" destOrd="0" presId="urn:microsoft.com/office/officeart/2005/8/layout/radial2"/>
    <dgm:cxn modelId="{08CC173D-E51F-47B4-B6FE-FDB9BB21C15F}" type="presOf" srcId="{7F863599-D664-4231-AB62-8FF4EC4721CD}" destId="{B4DC1661-E792-41CE-A461-12E706F9692C}" srcOrd="0" destOrd="0" presId="urn:microsoft.com/office/officeart/2005/8/layout/radial2"/>
    <dgm:cxn modelId="{3BFB413D-09A8-44DA-9020-801D060AB0EA}" type="presOf" srcId="{2B4523E4-6917-4029-92F3-563CB57BF931}" destId="{8EC6ADC9-31C0-4EB7-AAD5-5ECD4AB5B43C}" srcOrd="0" destOrd="0" presId="urn:microsoft.com/office/officeart/2005/8/layout/radial2"/>
    <dgm:cxn modelId="{B12F496E-B193-43E4-A8B2-EF16E807E542}" srcId="{C9D10579-048D-4917-8540-D95AF7BD96B3}" destId="{3D2063D0-1D69-416D-8193-3C69A9F793A9}" srcOrd="0" destOrd="0" parTransId="{E37DF565-D47B-41DE-B103-0E3505F4129E}" sibTransId="{AF9C8A40-15BB-46CD-8173-CCB1F2854BEC}"/>
    <dgm:cxn modelId="{565D3859-EF08-426A-9C8B-8D6882A0E130}" type="presOf" srcId="{75593643-F007-4DE4-ABC1-9A93E2F7E53C}" destId="{239D9D1A-BF8D-4529-A788-EF0B49DE5B23}" srcOrd="0" destOrd="0" presId="urn:microsoft.com/office/officeart/2005/8/layout/radial2"/>
    <dgm:cxn modelId="{E425D7C0-9095-4C5D-AE60-ECF384E8CCB3}" srcId="{FCD067F8-1DF7-4E55-B094-5C6435F3E69C}" destId="{75593643-F007-4DE4-ABC1-9A93E2F7E53C}" srcOrd="2" destOrd="0" parTransId="{7F863599-D664-4231-AB62-8FF4EC4721CD}" sibTransId="{CDBCB163-4EF0-4D08-A7C4-429578598498}"/>
    <dgm:cxn modelId="{ACC61CCD-11EA-4484-8C4D-300AB64F22B8}" srcId="{75593643-F007-4DE4-ABC1-9A93E2F7E53C}" destId="{95F3FFB3-56CA-4221-A252-522216272334}" srcOrd="0" destOrd="0" parTransId="{550EF124-E2AE-408E-940B-A78B5F7AFC62}" sibTransId="{3941BB89-DA62-43BA-8BC6-8D7878FDCF57}"/>
    <dgm:cxn modelId="{3645E0D5-FF9D-4AFB-9BBE-D7DA7DE5D344}" srcId="{FCD067F8-1DF7-4E55-B094-5C6435F3E69C}" destId="{2B2BC3C7-96C4-4FB0-8984-429B7E6C9150}" srcOrd="0" destOrd="0" parTransId="{2B4523E4-6917-4029-92F3-563CB57BF931}" sibTransId="{8A2EDA37-D10E-4580-A843-266A55CF0D2C}"/>
    <dgm:cxn modelId="{E310B3EE-151D-425D-8932-9146D924ADF3}" type="presOf" srcId="{D1A6118E-995F-4A2A-BFE9-07EE3298170D}" destId="{5CA8265F-48CA-4E7F-94CC-735ECBCE5D83}" srcOrd="0" destOrd="0" presId="urn:microsoft.com/office/officeart/2005/8/layout/radial2"/>
    <dgm:cxn modelId="{FCDB64FB-D77B-4359-B260-8011150345BA}" srcId="{FCD067F8-1DF7-4E55-B094-5C6435F3E69C}" destId="{C9D10579-048D-4917-8540-D95AF7BD96B3}" srcOrd="1" destOrd="0" parTransId="{D1A6118E-995F-4A2A-BFE9-07EE3298170D}" sibTransId="{F59F3B57-69C4-4A6D-926A-204501E666A5}"/>
    <dgm:cxn modelId="{50372FD6-2AEA-4819-A0F0-94C4868E233C}" type="presParOf" srcId="{1B86CBE5-9AF0-4D32-9137-87F5C74FBB4B}" destId="{879600BC-6135-4CC5-897F-199B0DB99090}" srcOrd="0" destOrd="0" presId="urn:microsoft.com/office/officeart/2005/8/layout/radial2"/>
    <dgm:cxn modelId="{03124CF7-BA8C-41F4-928C-661D36961DB6}" type="presParOf" srcId="{879600BC-6135-4CC5-897F-199B0DB99090}" destId="{E1D802D9-F59D-4429-A68B-2A2A023FEC08}" srcOrd="0" destOrd="0" presId="urn:microsoft.com/office/officeart/2005/8/layout/radial2"/>
    <dgm:cxn modelId="{20AF1335-82C8-49E0-9DF8-8808038CB825}" type="presParOf" srcId="{E1D802D9-F59D-4429-A68B-2A2A023FEC08}" destId="{1DE6126F-32AA-49CC-9256-9E136B0194FE}" srcOrd="0" destOrd="0" presId="urn:microsoft.com/office/officeart/2005/8/layout/radial2"/>
    <dgm:cxn modelId="{F5832614-0141-42DE-AD1A-B5AF0354035C}" type="presParOf" srcId="{E1D802D9-F59D-4429-A68B-2A2A023FEC08}" destId="{6CD35E15-CA39-4844-AD27-65F538FC2AB9}" srcOrd="1" destOrd="0" presId="urn:microsoft.com/office/officeart/2005/8/layout/radial2"/>
    <dgm:cxn modelId="{226E9E19-C49F-44A5-BCB3-52989E0C803C}" type="presParOf" srcId="{879600BC-6135-4CC5-897F-199B0DB99090}" destId="{8EC6ADC9-31C0-4EB7-AAD5-5ECD4AB5B43C}" srcOrd="1" destOrd="0" presId="urn:microsoft.com/office/officeart/2005/8/layout/radial2"/>
    <dgm:cxn modelId="{8372B4F9-232B-4B57-ACF9-FF7EF32AC5DC}" type="presParOf" srcId="{879600BC-6135-4CC5-897F-199B0DB99090}" destId="{9D35F7D2-AE03-485C-9B15-FBAE88F96B03}" srcOrd="2" destOrd="0" presId="urn:microsoft.com/office/officeart/2005/8/layout/radial2"/>
    <dgm:cxn modelId="{44336C80-4D46-4D39-8D92-050B1533150C}" type="presParOf" srcId="{9D35F7D2-AE03-485C-9B15-FBAE88F96B03}" destId="{FA6FF8A7-9809-4BFA-B0A8-91BCD9711D5C}" srcOrd="0" destOrd="0" presId="urn:microsoft.com/office/officeart/2005/8/layout/radial2"/>
    <dgm:cxn modelId="{2C85E41D-F93A-4391-9E25-AD8C6F79D97C}" type="presParOf" srcId="{9D35F7D2-AE03-485C-9B15-FBAE88F96B03}" destId="{E78AB16E-BA20-4D9B-A10D-C1D7E78DA311}" srcOrd="1" destOrd="0" presId="urn:microsoft.com/office/officeart/2005/8/layout/radial2"/>
    <dgm:cxn modelId="{E9224C3F-A5DE-438D-A6D3-4FA490DA610E}" type="presParOf" srcId="{879600BC-6135-4CC5-897F-199B0DB99090}" destId="{5CA8265F-48CA-4E7F-94CC-735ECBCE5D83}" srcOrd="3" destOrd="0" presId="urn:microsoft.com/office/officeart/2005/8/layout/radial2"/>
    <dgm:cxn modelId="{9A8B21AA-74AF-49E5-A427-974468473ADB}" type="presParOf" srcId="{879600BC-6135-4CC5-897F-199B0DB99090}" destId="{BEE993B1-C71F-43A8-80C4-15B26EB2F92C}" srcOrd="4" destOrd="0" presId="urn:microsoft.com/office/officeart/2005/8/layout/radial2"/>
    <dgm:cxn modelId="{EF371C78-980E-47C1-8D1F-2F908EFBE4D3}" type="presParOf" srcId="{BEE993B1-C71F-43A8-80C4-15B26EB2F92C}" destId="{B9F31A05-4786-444D-BB55-8EE5ED5F3AE1}" srcOrd="0" destOrd="0" presId="urn:microsoft.com/office/officeart/2005/8/layout/radial2"/>
    <dgm:cxn modelId="{B01CFC81-4550-4A4A-9AAA-9EF0B79B9AB4}" type="presParOf" srcId="{BEE993B1-C71F-43A8-80C4-15B26EB2F92C}" destId="{D9ACE521-1E5A-4DA9-9C23-28C29B957DB0}" srcOrd="1" destOrd="0" presId="urn:microsoft.com/office/officeart/2005/8/layout/radial2"/>
    <dgm:cxn modelId="{04D9D97C-ECB7-4CC3-B88F-C93A260FC1A8}" type="presParOf" srcId="{879600BC-6135-4CC5-897F-199B0DB99090}" destId="{B4DC1661-E792-41CE-A461-12E706F9692C}" srcOrd="5" destOrd="0" presId="urn:microsoft.com/office/officeart/2005/8/layout/radial2"/>
    <dgm:cxn modelId="{01883DCD-B5E6-4257-A318-200ABB3401CD}" type="presParOf" srcId="{879600BC-6135-4CC5-897F-199B0DB99090}" destId="{1E6F8E82-2939-4082-AB77-9A75BB5702FE}" srcOrd="6" destOrd="0" presId="urn:microsoft.com/office/officeart/2005/8/layout/radial2"/>
    <dgm:cxn modelId="{94DBAD6D-1E73-4F75-B49F-848FDF88F200}" type="presParOf" srcId="{1E6F8E82-2939-4082-AB77-9A75BB5702FE}" destId="{239D9D1A-BF8D-4529-A788-EF0B49DE5B23}" srcOrd="0" destOrd="0" presId="urn:microsoft.com/office/officeart/2005/8/layout/radial2"/>
    <dgm:cxn modelId="{837C0E87-5B27-422C-8F46-C4F2CD1292DC}" type="presParOf" srcId="{1E6F8E82-2939-4082-AB77-9A75BB5702FE}" destId="{AF9096B3-1495-4E64-BF0E-75819C4B811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E381159-53C5-484F-B125-2812EF31A3A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F95540C-1A42-44AD-BC6E-7C1710C9A350}">
      <dgm:prSet phldrT="[Texto]"/>
      <dgm:spPr/>
      <dgm:t>
        <a:bodyPr/>
        <a:lstStyle/>
        <a:p>
          <a:r>
            <a:rPr lang="es-EC" dirty="0"/>
            <a:t>Control calidad de molécula </a:t>
          </a:r>
        </a:p>
      </dgm:t>
    </dgm:pt>
    <dgm:pt modelId="{3D3122C5-3760-48E3-A688-278D7812A888}" type="parTrans" cxnId="{B712F7AC-344E-4C85-A226-965014FCFBD7}">
      <dgm:prSet/>
      <dgm:spPr/>
      <dgm:t>
        <a:bodyPr/>
        <a:lstStyle/>
        <a:p>
          <a:endParaRPr lang="es-EC"/>
        </a:p>
      </dgm:t>
    </dgm:pt>
    <dgm:pt modelId="{DD69D70B-2CAF-4BD6-B338-EE0D71566657}" type="sibTrans" cxnId="{B712F7AC-344E-4C85-A226-965014FCFBD7}">
      <dgm:prSet/>
      <dgm:spPr/>
      <dgm:t>
        <a:bodyPr/>
        <a:lstStyle/>
        <a:p>
          <a:endParaRPr lang="es-EC"/>
        </a:p>
      </dgm:t>
    </dgm:pt>
    <dgm:pt modelId="{3B0C1ECC-8C61-46AB-8F20-C5469EC490EA}">
      <dgm:prSet phldrT="[Texto]"/>
      <dgm:spPr/>
      <dgm:t>
        <a:bodyPr/>
        <a:lstStyle/>
        <a:p>
          <a:r>
            <a:rPr lang="es-EC" dirty="0"/>
            <a:t>Manabí: 1</a:t>
          </a:r>
        </a:p>
        <a:p>
          <a:r>
            <a:rPr lang="es-EC" dirty="0"/>
            <a:t>Santo Domingo: 3</a:t>
          </a:r>
        </a:p>
      </dgm:t>
    </dgm:pt>
    <dgm:pt modelId="{82505139-D373-4E16-B8A9-9EC483441AB2}" type="parTrans" cxnId="{80BD78D8-6096-4D8D-B63D-EB5FFA1322D3}">
      <dgm:prSet/>
      <dgm:spPr/>
      <dgm:t>
        <a:bodyPr/>
        <a:lstStyle/>
        <a:p>
          <a:endParaRPr lang="es-EC"/>
        </a:p>
      </dgm:t>
    </dgm:pt>
    <dgm:pt modelId="{83A1F107-08FC-4557-96DA-869E91E28FCA}" type="sibTrans" cxnId="{80BD78D8-6096-4D8D-B63D-EB5FFA1322D3}">
      <dgm:prSet/>
      <dgm:spPr/>
      <dgm:t>
        <a:bodyPr/>
        <a:lstStyle/>
        <a:p>
          <a:endParaRPr lang="es-EC"/>
        </a:p>
      </dgm:t>
    </dgm:pt>
    <dgm:pt modelId="{4F23E084-C719-4DB9-B8C6-12C492AF62AE}" type="pres">
      <dgm:prSet presAssocID="{2E381159-53C5-484F-B125-2812EF31A3AE}" presName="Name0" presStyleCnt="0">
        <dgm:presLayoutVars>
          <dgm:dir/>
          <dgm:resizeHandles val="exact"/>
        </dgm:presLayoutVars>
      </dgm:prSet>
      <dgm:spPr/>
    </dgm:pt>
    <dgm:pt modelId="{BE82DF37-4918-497A-B889-72DEC8827F48}" type="pres">
      <dgm:prSet presAssocID="{DF95540C-1A42-44AD-BC6E-7C1710C9A350}" presName="node" presStyleLbl="node1" presStyleIdx="0" presStyleCnt="2">
        <dgm:presLayoutVars>
          <dgm:bulletEnabled val="1"/>
        </dgm:presLayoutVars>
      </dgm:prSet>
      <dgm:spPr/>
    </dgm:pt>
    <dgm:pt modelId="{85F4CF79-D201-445B-AD02-0898E5DCC24E}" type="pres">
      <dgm:prSet presAssocID="{DD69D70B-2CAF-4BD6-B338-EE0D71566657}" presName="sibTrans" presStyleLbl="sibTrans2D1" presStyleIdx="0" presStyleCnt="1"/>
      <dgm:spPr/>
    </dgm:pt>
    <dgm:pt modelId="{1E70D7C6-81AD-40D5-8749-A9A47D50537A}" type="pres">
      <dgm:prSet presAssocID="{DD69D70B-2CAF-4BD6-B338-EE0D71566657}" presName="connectorText" presStyleLbl="sibTrans2D1" presStyleIdx="0" presStyleCnt="1"/>
      <dgm:spPr/>
    </dgm:pt>
    <dgm:pt modelId="{665E8FE2-BAFE-4436-92F4-CEB33FF7DB9B}" type="pres">
      <dgm:prSet presAssocID="{3B0C1ECC-8C61-46AB-8F20-C5469EC490EA}" presName="node" presStyleLbl="node1" presStyleIdx="1" presStyleCnt="2" custLinFactNeighborX="117" custLinFactNeighborY="6644">
        <dgm:presLayoutVars>
          <dgm:bulletEnabled val="1"/>
        </dgm:presLayoutVars>
      </dgm:prSet>
      <dgm:spPr/>
    </dgm:pt>
  </dgm:ptLst>
  <dgm:cxnLst>
    <dgm:cxn modelId="{48A0CF06-7A36-4CBE-81E4-DB74AF9D4038}" type="presOf" srcId="{DD69D70B-2CAF-4BD6-B338-EE0D71566657}" destId="{85F4CF79-D201-445B-AD02-0898E5DCC24E}" srcOrd="0" destOrd="0" presId="urn:microsoft.com/office/officeart/2005/8/layout/process1"/>
    <dgm:cxn modelId="{B712F7AC-344E-4C85-A226-965014FCFBD7}" srcId="{2E381159-53C5-484F-B125-2812EF31A3AE}" destId="{DF95540C-1A42-44AD-BC6E-7C1710C9A350}" srcOrd="0" destOrd="0" parTransId="{3D3122C5-3760-48E3-A688-278D7812A888}" sibTransId="{DD69D70B-2CAF-4BD6-B338-EE0D71566657}"/>
    <dgm:cxn modelId="{8763E5CC-D302-42E8-94DA-F70BD5E74F70}" type="presOf" srcId="{DD69D70B-2CAF-4BD6-B338-EE0D71566657}" destId="{1E70D7C6-81AD-40D5-8749-A9A47D50537A}" srcOrd="1" destOrd="0" presId="urn:microsoft.com/office/officeart/2005/8/layout/process1"/>
    <dgm:cxn modelId="{95C8CBD3-9133-4E0E-ABA2-65CDE7F37757}" type="presOf" srcId="{2E381159-53C5-484F-B125-2812EF31A3AE}" destId="{4F23E084-C719-4DB9-B8C6-12C492AF62AE}" srcOrd="0" destOrd="0" presId="urn:microsoft.com/office/officeart/2005/8/layout/process1"/>
    <dgm:cxn modelId="{80BD78D8-6096-4D8D-B63D-EB5FFA1322D3}" srcId="{2E381159-53C5-484F-B125-2812EF31A3AE}" destId="{3B0C1ECC-8C61-46AB-8F20-C5469EC490EA}" srcOrd="1" destOrd="0" parTransId="{82505139-D373-4E16-B8A9-9EC483441AB2}" sibTransId="{83A1F107-08FC-4557-96DA-869E91E28FCA}"/>
    <dgm:cxn modelId="{06EB7FE8-6DD1-4D6A-A350-1BB763721002}" type="presOf" srcId="{3B0C1ECC-8C61-46AB-8F20-C5469EC490EA}" destId="{665E8FE2-BAFE-4436-92F4-CEB33FF7DB9B}" srcOrd="0" destOrd="0" presId="urn:microsoft.com/office/officeart/2005/8/layout/process1"/>
    <dgm:cxn modelId="{8507FAEB-F77C-474B-9452-44FB37AC4F44}" type="presOf" srcId="{DF95540C-1A42-44AD-BC6E-7C1710C9A350}" destId="{BE82DF37-4918-497A-B889-72DEC8827F48}" srcOrd="0" destOrd="0" presId="urn:microsoft.com/office/officeart/2005/8/layout/process1"/>
    <dgm:cxn modelId="{FD66DC5D-6AB3-40D0-91EF-A1F48C8ABAF5}" type="presParOf" srcId="{4F23E084-C719-4DB9-B8C6-12C492AF62AE}" destId="{BE82DF37-4918-497A-B889-72DEC8827F48}" srcOrd="0" destOrd="0" presId="urn:microsoft.com/office/officeart/2005/8/layout/process1"/>
    <dgm:cxn modelId="{0894E75F-5C08-4B05-91DC-AB403DE5BA9B}" type="presParOf" srcId="{4F23E084-C719-4DB9-B8C6-12C492AF62AE}" destId="{85F4CF79-D201-445B-AD02-0898E5DCC24E}" srcOrd="1" destOrd="0" presId="urn:microsoft.com/office/officeart/2005/8/layout/process1"/>
    <dgm:cxn modelId="{2F4C2AB2-4FED-469B-82D0-178F3EF17A90}" type="presParOf" srcId="{85F4CF79-D201-445B-AD02-0898E5DCC24E}" destId="{1E70D7C6-81AD-40D5-8749-A9A47D50537A}" srcOrd="0" destOrd="0" presId="urn:microsoft.com/office/officeart/2005/8/layout/process1"/>
    <dgm:cxn modelId="{969B9DFB-CF77-422E-90F6-435F1DEDDE08}" type="presParOf" srcId="{4F23E084-C719-4DB9-B8C6-12C492AF62AE}" destId="{665E8FE2-BAFE-4436-92F4-CEB33FF7DB9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C436BE2-E6B3-4AE9-8C45-FC7499AA9AA0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839BB39-FBE7-4936-B2A7-5AA1DDE17800}">
      <dgm:prSet phldrT="[Texto]"/>
      <dgm:spPr/>
      <dgm:t>
        <a:bodyPr/>
        <a:lstStyle/>
        <a:p>
          <a:r>
            <a:rPr lang="es-EC" b="1" dirty="0"/>
            <a:t>Decomisos</a:t>
          </a:r>
        </a:p>
      </dgm:t>
    </dgm:pt>
    <dgm:pt modelId="{64336AC8-5290-4AF9-A5CF-754E876E6CAD}" type="parTrans" cxnId="{6B3D2CBD-2B3B-4AA0-B6B5-55C399E260BA}">
      <dgm:prSet/>
      <dgm:spPr/>
      <dgm:t>
        <a:bodyPr/>
        <a:lstStyle/>
        <a:p>
          <a:endParaRPr lang="es-EC"/>
        </a:p>
      </dgm:t>
    </dgm:pt>
    <dgm:pt modelId="{A27FFCE5-4336-4FA5-AE4D-978248EB9DAE}" type="sibTrans" cxnId="{6B3D2CBD-2B3B-4AA0-B6B5-55C399E260BA}">
      <dgm:prSet/>
      <dgm:spPr/>
      <dgm:t>
        <a:bodyPr/>
        <a:lstStyle/>
        <a:p>
          <a:endParaRPr lang="es-EC"/>
        </a:p>
      </dgm:t>
    </dgm:pt>
    <dgm:pt modelId="{9A0D8A6B-ACDB-4202-B7C5-746860C4E9BA}">
      <dgm:prSet phldrT="[Texto]"/>
      <dgm:spPr/>
      <dgm:t>
        <a:bodyPr/>
        <a:lstStyle/>
        <a:p>
          <a:r>
            <a:rPr lang="es-EC" b="1" dirty="0"/>
            <a:t>Detalle</a:t>
          </a:r>
        </a:p>
        <a:p>
          <a:r>
            <a:rPr lang="es-EC" b="1" dirty="0"/>
            <a:t> </a:t>
          </a:r>
          <a:r>
            <a:rPr lang="es-EC" dirty="0"/>
            <a:t>Producto </a:t>
          </a:r>
        </a:p>
        <a:p>
          <a:r>
            <a:rPr lang="es-EC" dirty="0"/>
            <a:t>kilogramos       </a:t>
          </a:r>
        </a:p>
        <a:p>
          <a:r>
            <a:rPr lang="es-EC" dirty="0"/>
            <a:t>litros</a:t>
          </a:r>
        </a:p>
      </dgm:t>
    </dgm:pt>
    <dgm:pt modelId="{325B9830-9814-4B87-8F90-6F8B83D82918}" type="parTrans" cxnId="{55EDB0CF-3BD5-4649-91A7-DA37DE8D0886}">
      <dgm:prSet/>
      <dgm:spPr/>
      <dgm:t>
        <a:bodyPr/>
        <a:lstStyle/>
        <a:p>
          <a:endParaRPr lang="es-EC"/>
        </a:p>
      </dgm:t>
    </dgm:pt>
    <dgm:pt modelId="{8419045D-0AE5-4803-8947-8A8C245286DD}" type="sibTrans" cxnId="{55EDB0CF-3BD5-4649-91A7-DA37DE8D0886}">
      <dgm:prSet/>
      <dgm:spPr/>
      <dgm:t>
        <a:bodyPr/>
        <a:lstStyle/>
        <a:p>
          <a:endParaRPr lang="es-EC"/>
        </a:p>
      </dgm:t>
    </dgm:pt>
    <dgm:pt modelId="{E395C0C2-EF29-40B3-B333-8DCB3816B68D}">
      <dgm:prSet phldrT="[Texto]"/>
      <dgm:spPr/>
      <dgm:t>
        <a:bodyPr/>
        <a:lstStyle/>
        <a:p>
          <a:r>
            <a:rPr lang="es-EC" b="1" dirty="0"/>
            <a:t>MANABÍ</a:t>
          </a:r>
        </a:p>
        <a:p>
          <a:r>
            <a:rPr lang="es-EC" b="1" dirty="0"/>
            <a:t>  </a:t>
          </a:r>
          <a:r>
            <a:rPr lang="es-EC" dirty="0"/>
            <a:t>4                                  </a:t>
          </a:r>
        </a:p>
        <a:p>
          <a:r>
            <a:rPr lang="es-EC" b="0" i="0" u="none" dirty="0"/>
            <a:t>7 </a:t>
          </a:r>
        </a:p>
        <a:p>
          <a:r>
            <a:rPr lang="es-EC" b="0" i="0" u="none" dirty="0"/>
            <a:t>  10,75</a:t>
          </a:r>
          <a:endParaRPr lang="es-EC" dirty="0"/>
        </a:p>
      </dgm:t>
    </dgm:pt>
    <dgm:pt modelId="{DD39B825-4DE5-4E74-8E43-E04652247DBF}" type="parTrans" cxnId="{99514417-F13D-45CD-95EE-7B29C801B580}">
      <dgm:prSet/>
      <dgm:spPr/>
      <dgm:t>
        <a:bodyPr/>
        <a:lstStyle/>
        <a:p>
          <a:endParaRPr lang="es-EC"/>
        </a:p>
      </dgm:t>
    </dgm:pt>
    <dgm:pt modelId="{6E279BE8-9BBE-45F2-ABC8-BF134F9A205D}" type="sibTrans" cxnId="{99514417-F13D-45CD-95EE-7B29C801B580}">
      <dgm:prSet/>
      <dgm:spPr/>
      <dgm:t>
        <a:bodyPr/>
        <a:lstStyle/>
        <a:p>
          <a:endParaRPr lang="es-EC"/>
        </a:p>
      </dgm:t>
    </dgm:pt>
    <dgm:pt modelId="{CFE904AB-FF45-4F7D-8AE1-7553CBE6DEF4}">
      <dgm:prSet phldrT="[Texto]"/>
      <dgm:spPr/>
      <dgm:t>
        <a:bodyPr/>
        <a:lstStyle/>
        <a:p>
          <a:r>
            <a:rPr lang="es-EC" b="1" dirty="0"/>
            <a:t>SANTO DOMINGO</a:t>
          </a:r>
        </a:p>
        <a:p>
          <a:r>
            <a:rPr lang="es-EC" dirty="0"/>
            <a:t>53               </a:t>
          </a:r>
        </a:p>
        <a:p>
          <a:r>
            <a:rPr lang="es-EC" dirty="0"/>
            <a:t> </a:t>
          </a:r>
          <a:r>
            <a:rPr lang="es-EC" b="0" i="0" u="none" dirty="0"/>
            <a:t>37,56       </a:t>
          </a:r>
        </a:p>
        <a:p>
          <a:r>
            <a:rPr lang="es-EC" b="0" i="0" u="none" dirty="0"/>
            <a:t>30,48</a:t>
          </a:r>
          <a:endParaRPr lang="es-EC" dirty="0"/>
        </a:p>
      </dgm:t>
    </dgm:pt>
    <dgm:pt modelId="{8290FE28-F150-4DB8-9FA9-56521AC626F1}" type="parTrans" cxnId="{9DD48375-7859-41F5-85CC-546E6D696485}">
      <dgm:prSet/>
      <dgm:spPr/>
      <dgm:t>
        <a:bodyPr/>
        <a:lstStyle/>
        <a:p>
          <a:endParaRPr lang="es-EC"/>
        </a:p>
      </dgm:t>
    </dgm:pt>
    <dgm:pt modelId="{48C2D4FD-D5AA-43CA-8E54-EDBA55400D7C}" type="sibTrans" cxnId="{9DD48375-7859-41F5-85CC-546E6D696485}">
      <dgm:prSet/>
      <dgm:spPr/>
      <dgm:t>
        <a:bodyPr/>
        <a:lstStyle/>
        <a:p>
          <a:endParaRPr lang="es-EC"/>
        </a:p>
      </dgm:t>
    </dgm:pt>
    <dgm:pt modelId="{2259F328-FBB5-4C88-8097-1BBB183FF64E}">
      <dgm:prSet/>
      <dgm:spPr/>
      <dgm:t>
        <a:bodyPr/>
        <a:lstStyle/>
        <a:p>
          <a:r>
            <a:rPr lang="es-EC" dirty="0"/>
            <a:t>Productos sin registro, adulterado, Prohibido, Sin Etiqueta, No registrado.</a:t>
          </a:r>
        </a:p>
      </dgm:t>
    </dgm:pt>
    <dgm:pt modelId="{0AE8BC40-1CEE-4513-B988-603ECAC0DD49}" type="parTrans" cxnId="{48A50771-BB3A-41A4-A2A4-FE6071AF5D95}">
      <dgm:prSet/>
      <dgm:spPr/>
      <dgm:t>
        <a:bodyPr/>
        <a:lstStyle/>
        <a:p>
          <a:endParaRPr lang="es-EC"/>
        </a:p>
      </dgm:t>
    </dgm:pt>
    <dgm:pt modelId="{F317E295-0D6B-4F24-929B-5772B6437F82}" type="sibTrans" cxnId="{48A50771-BB3A-41A4-A2A4-FE6071AF5D95}">
      <dgm:prSet/>
      <dgm:spPr/>
      <dgm:t>
        <a:bodyPr/>
        <a:lstStyle/>
        <a:p>
          <a:endParaRPr lang="es-EC"/>
        </a:p>
      </dgm:t>
    </dgm:pt>
    <dgm:pt modelId="{4DF87A43-4370-414C-B164-9B22C8F1B226}" type="pres">
      <dgm:prSet presAssocID="{BC436BE2-E6B3-4AE9-8C45-FC7499AA9AA0}" presName="composite" presStyleCnt="0">
        <dgm:presLayoutVars>
          <dgm:chMax val="1"/>
          <dgm:dir/>
          <dgm:resizeHandles val="exact"/>
        </dgm:presLayoutVars>
      </dgm:prSet>
      <dgm:spPr/>
    </dgm:pt>
    <dgm:pt modelId="{8B3E499B-54FF-4B22-B896-62E352831248}" type="pres">
      <dgm:prSet presAssocID="{0839BB39-FBE7-4936-B2A7-5AA1DDE17800}" presName="roof" presStyleLbl="dkBgShp" presStyleIdx="0" presStyleCnt="2" custLinFactNeighborX="153"/>
      <dgm:spPr/>
    </dgm:pt>
    <dgm:pt modelId="{39E2E09C-B2EF-4E2C-BBAB-B95F860189C7}" type="pres">
      <dgm:prSet presAssocID="{0839BB39-FBE7-4936-B2A7-5AA1DDE17800}" presName="pillars" presStyleCnt="0"/>
      <dgm:spPr/>
    </dgm:pt>
    <dgm:pt modelId="{2EF7F19A-BC73-4F7E-BDF1-1307DCE57706}" type="pres">
      <dgm:prSet presAssocID="{0839BB39-FBE7-4936-B2A7-5AA1DDE17800}" presName="pillar1" presStyleLbl="node1" presStyleIdx="0" presStyleCnt="4">
        <dgm:presLayoutVars>
          <dgm:bulletEnabled val="1"/>
        </dgm:presLayoutVars>
      </dgm:prSet>
      <dgm:spPr/>
    </dgm:pt>
    <dgm:pt modelId="{66351D3D-C74B-4E33-8674-1D13767BFA9D}" type="pres">
      <dgm:prSet presAssocID="{E395C0C2-EF29-40B3-B333-8DCB3816B68D}" presName="pillarX" presStyleLbl="node1" presStyleIdx="1" presStyleCnt="4">
        <dgm:presLayoutVars>
          <dgm:bulletEnabled val="1"/>
        </dgm:presLayoutVars>
      </dgm:prSet>
      <dgm:spPr/>
    </dgm:pt>
    <dgm:pt modelId="{88FB3E10-525F-425E-A55D-AC4910AF2AA5}" type="pres">
      <dgm:prSet presAssocID="{CFE904AB-FF45-4F7D-8AE1-7553CBE6DEF4}" presName="pillarX" presStyleLbl="node1" presStyleIdx="2" presStyleCnt="4">
        <dgm:presLayoutVars>
          <dgm:bulletEnabled val="1"/>
        </dgm:presLayoutVars>
      </dgm:prSet>
      <dgm:spPr/>
    </dgm:pt>
    <dgm:pt modelId="{34144B2B-551D-494F-901A-3BEA3F06FA7F}" type="pres">
      <dgm:prSet presAssocID="{2259F328-FBB5-4C88-8097-1BBB183FF64E}" presName="pillarX" presStyleLbl="node1" presStyleIdx="3" presStyleCnt="4">
        <dgm:presLayoutVars>
          <dgm:bulletEnabled val="1"/>
        </dgm:presLayoutVars>
      </dgm:prSet>
      <dgm:spPr/>
    </dgm:pt>
    <dgm:pt modelId="{9844669F-F760-41BE-AFFA-392DDF09822F}" type="pres">
      <dgm:prSet presAssocID="{0839BB39-FBE7-4936-B2A7-5AA1DDE17800}" presName="base" presStyleLbl="dkBgShp" presStyleIdx="1" presStyleCnt="2"/>
      <dgm:spPr/>
    </dgm:pt>
  </dgm:ptLst>
  <dgm:cxnLst>
    <dgm:cxn modelId="{A7CDB707-5CD5-4CC1-BA0A-C61037CFBD51}" type="presOf" srcId="{9A0D8A6B-ACDB-4202-B7C5-746860C4E9BA}" destId="{2EF7F19A-BC73-4F7E-BDF1-1307DCE57706}" srcOrd="0" destOrd="0" presId="urn:microsoft.com/office/officeart/2005/8/layout/hList3"/>
    <dgm:cxn modelId="{99514417-F13D-45CD-95EE-7B29C801B580}" srcId="{0839BB39-FBE7-4936-B2A7-5AA1DDE17800}" destId="{E395C0C2-EF29-40B3-B333-8DCB3816B68D}" srcOrd="1" destOrd="0" parTransId="{DD39B825-4DE5-4E74-8E43-E04652247DBF}" sibTransId="{6E279BE8-9BBE-45F2-ABC8-BF134F9A205D}"/>
    <dgm:cxn modelId="{361C9A18-1543-4A4C-BEA1-970159EAAD67}" type="presOf" srcId="{0839BB39-FBE7-4936-B2A7-5AA1DDE17800}" destId="{8B3E499B-54FF-4B22-B896-62E352831248}" srcOrd="0" destOrd="0" presId="urn:microsoft.com/office/officeart/2005/8/layout/hList3"/>
    <dgm:cxn modelId="{45CC7D34-1F91-459D-9ECD-1DFD67AE0C8F}" type="presOf" srcId="{CFE904AB-FF45-4F7D-8AE1-7553CBE6DEF4}" destId="{88FB3E10-525F-425E-A55D-AC4910AF2AA5}" srcOrd="0" destOrd="0" presId="urn:microsoft.com/office/officeart/2005/8/layout/hList3"/>
    <dgm:cxn modelId="{48A50771-BB3A-41A4-A2A4-FE6071AF5D95}" srcId="{0839BB39-FBE7-4936-B2A7-5AA1DDE17800}" destId="{2259F328-FBB5-4C88-8097-1BBB183FF64E}" srcOrd="3" destOrd="0" parTransId="{0AE8BC40-1CEE-4513-B988-603ECAC0DD49}" sibTransId="{F317E295-0D6B-4F24-929B-5772B6437F82}"/>
    <dgm:cxn modelId="{9DD48375-7859-41F5-85CC-546E6D696485}" srcId="{0839BB39-FBE7-4936-B2A7-5AA1DDE17800}" destId="{CFE904AB-FF45-4F7D-8AE1-7553CBE6DEF4}" srcOrd="2" destOrd="0" parTransId="{8290FE28-F150-4DB8-9FA9-56521AC626F1}" sibTransId="{48C2D4FD-D5AA-43CA-8E54-EDBA55400D7C}"/>
    <dgm:cxn modelId="{1ACE047C-42BD-44E0-B5E1-CA3B2D452DFD}" type="presOf" srcId="{BC436BE2-E6B3-4AE9-8C45-FC7499AA9AA0}" destId="{4DF87A43-4370-414C-B164-9B22C8F1B226}" srcOrd="0" destOrd="0" presId="urn:microsoft.com/office/officeart/2005/8/layout/hList3"/>
    <dgm:cxn modelId="{1EA83281-D514-4210-BC99-97DD3901C564}" type="presOf" srcId="{E395C0C2-EF29-40B3-B333-8DCB3816B68D}" destId="{66351D3D-C74B-4E33-8674-1D13767BFA9D}" srcOrd="0" destOrd="0" presId="urn:microsoft.com/office/officeart/2005/8/layout/hList3"/>
    <dgm:cxn modelId="{6B3D2CBD-2B3B-4AA0-B6B5-55C399E260BA}" srcId="{BC436BE2-E6B3-4AE9-8C45-FC7499AA9AA0}" destId="{0839BB39-FBE7-4936-B2A7-5AA1DDE17800}" srcOrd="0" destOrd="0" parTransId="{64336AC8-5290-4AF9-A5CF-754E876E6CAD}" sibTransId="{A27FFCE5-4336-4FA5-AE4D-978248EB9DAE}"/>
    <dgm:cxn modelId="{55EDB0CF-3BD5-4649-91A7-DA37DE8D0886}" srcId="{0839BB39-FBE7-4936-B2A7-5AA1DDE17800}" destId="{9A0D8A6B-ACDB-4202-B7C5-746860C4E9BA}" srcOrd="0" destOrd="0" parTransId="{325B9830-9814-4B87-8F90-6F8B83D82918}" sibTransId="{8419045D-0AE5-4803-8947-8A8C245286DD}"/>
    <dgm:cxn modelId="{0F514DF2-F2AC-4059-AF9D-DFE8470454ED}" type="presOf" srcId="{2259F328-FBB5-4C88-8097-1BBB183FF64E}" destId="{34144B2B-551D-494F-901A-3BEA3F06FA7F}" srcOrd="0" destOrd="0" presId="urn:microsoft.com/office/officeart/2005/8/layout/hList3"/>
    <dgm:cxn modelId="{93011EC0-8325-4826-B409-D6ACF2295ED7}" type="presParOf" srcId="{4DF87A43-4370-414C-B164-9B22C8F1B226}" destId="{8B3E499B-54FF-4B22-B896-62E352831248}" srcOrd="0" destOrd="0" presId="urn:microsoft.com/office/officeart/2005/8/layout/hList3"/>
    <dgm:cxn modelId="{ACD9F659-2FAE-4A12-BC6A-DA6D6567088D}" type="presParOf" srcId="{4DF87A43-4370-414C-B164-9B22C8F1B226}" destId="{39E2E09C-B2EF-4E2C-BBAB-B95F860189C7}" srcOrd="1" destOrd="0" presId="urn:microsoft.com/office/officeart/2005/8/layout/hList3"/>
    <dgm:cxn modelId="{A104C68E-D31A-481B-87DF-0F2B79CCEA36}" type="presParOf" srcId="{39E2E09C-B2EF-4E2C-BBAB-B95F860189C7}" destId="{2EF7F19A-BC73-4F7E-BDF1-1307DCE57706}" srcOrd="0" destOrd="0" presId="urn:microsoft.com/office/officeart/2005/8/layout/hList3"/>
    <dgm:cxn modelId="{29F5E518-FFBA-4310-9D92-F8F5333F3033}" type="presParOf" srcId="{39E2E09C-B2EF-4E2C-BBAB-B95F860189C7}" destId="{66351D3D-C74B-4E33-8674-1D13767BFA9D}" srcOrd="1" destOrd="0" presId="urn:microsoft.com/office/officeart/2005/8/layout/hList3"/>
    <dgm:cxn modelId="{CE97BA79-7B0C-4F5E-B614-012421162D34}" type="presParOf" srcId="{39E2E09C-B2EF-4E2C-BBAB-B95F860189C7}" destId="{88FB3E10-525F-425E-A55D-AC4910AF2AA5}" srcOrd="2" destOrd="0" presId="urn:microsoft.com/office/officeart/2005/8/layout/hList3"/>
    <dgm:cxn modelId="{2E88DC5F-3C20-4AB4-A4CE-1F6B6BFC10A2}" type="presParOf" srcId="{39E2E09C-B2EF-4E2C-BBAB-B95F860189C7}" destId="{34144B2B-551D-494F-901A-3BEA3F06FA7F}" srcOrd="3" destOrd="0" presId="urn:microsoft.com/office/officeart/2005/8/layout/hList3"/>
    <dgm:cxn modelId="{76B585FF-B2DF-4F95-9E41-76E54B8556DD}" type="presParOf" srcId="{4DF87A43-4370-414C-B164-9B22C8F1B226}" destId="{9844669F-F760-41BE-AFFA-392DDF09822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C436BE2-E6B3-4AE9-8C45-FC7499AA9AA0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839BB39-FBE7-4936-B2A7-5AA1DDE17800}">
      <dgm:prSet phldrT="[Texto]"/>
      <dgm:spPr/>
      <dgm:t>
        <a:bodyPr/>
        <a:lstStyle/>
        <a:p>
          <a:r>
            <a:rPr lang="es-EC" b="1" dirty="0"/>
            <a:t>Cuarentenas</a:t>
          </a:r>
        </a:p>
      </dgm:t>
    </dgm:pt>
    <dgm:pt modelId="{64336AC8-5290-4AF9-A5CF-754E876E6CAD}" type="parTrans" cxnId="{6B3D2CBD-2B3B-4AA0-B6B5-55C399E260BA}">
      <dgm:prSet/>
      <dgm:spPr/>
      <dgm:t>
        <a:bodyPr/>
        <a:lstStyle/>
        <a:p>
          <a:endParaRPr lang="es-EC"/>
        </a:p>
      </dgm:t>
    </dgm:pt>
    <dgm:pt modelId="{A27FFCE5-4336-4FA5-AE4D-978248EB9DAE}" type="sibTrans" cxnId="{6B3D2CBD-2B3B-4AA0-B6B5-55C399E260BA}">
      <dgm:prSet/>
      <dgm:spPr/>
      <dgm:t>
        <a:bodyPr/>
        <a:lstStyle/>
        <a:p>
          <a:endParaRPr lang="es-EC"/>
        </a:p>
      </dgm:t>
    </dgm:pt>
    <dgm:pt modelId="{9A0D8A6B-ACDB-4202-B7C5-746860C4E9BA}">
      <dgm:prSet phldrT="[Texto]"/>
      <dgm:spPr/>
      <dgm:t>
        <a:bodyPr/>
        <a:lstStyle/>
        <a:p>
          <a:r>
            <a:rPr lang="es-EC" b="1" dirty="0"/>
            <a:t>Detalle</a:t>
          </a:r>
        </a:p>
        <a:p>
          <a:r>
            <a:rPr lang="es-EC" b="1" dirty="0"/>
            <a:t> </a:t>
          </a:r>
          <a:r>
            <a:rPr lang="es-EC" dirty="0"/>
            <a:t>Producto </a:t>
          </a:r>
        </a:p>
        <a:p>
          <a:r>
            <a:rPr lang="es-EC" dirty="0"/>
            <a:t>kilogramos        </a:t>
          </a:r>
        </a:p>
        <a:p>
          <a:r>
            <a:rPr lang="es-EC" dirty="0"/>
            <a:t> litros</a:t>
          </a:r>
        </a:p>
      </dgm:t>
    </dgm:pt>
    <dgm:pt modelId="{325B9830-9814-4B87-8F90-6F8B83D82918}" type="parTrans" cxnId="{55EDB0CF-3BD5-4649-91A7-DA37DE8D0886}">
      <dgm:prSet/>
      <dgm:spPr/>
      <dgm:t>
        <a:bodyPr/>
        <a:lstStyle/>
        <a:p>
          <a:endParaRPr lang="es-EC"/>
        </a:p>
      </dgm:t>
    </dgm:pt>
    <dgm:pt modelId="{8419045D-0AE5-4803-8947-8A8C245286DD}" type="sibTrans" cxnId="{55EDB0CF-3BD5-4649-91A7-DA37DE8D0886}">
      <dgm:prSet/>
      <dgm:spPr/>
      <dgm:t>
        <a:bodyPr/>
        <a:lstStyle/>
        <a:p>
          <a:endParaRPr lang="es-EC"/>
        </a:p>
      </dgm:t>
    </dgm:pt>
    <dgm:pt modelId="{E395C0C2-EF29-40B3-B333-8DCB3816B68D}">
      <dgm:prSet phldrT="[Texto]"/>
      <dgm:spPr/>
      <dgm:t>
        <a:bodyPr/>
        <a:lstStyle/>
        <a:p>
          <a:r>
            <a:rPr lang="es-EC" b="1" dirty="0"/>
            <a:t>SANTO DOMINGO</a:t>
          </a:r>
        </a:p>
        <a:p>
          <a:r>
            <a:rPr lang="es-EC" b="0" i="0" u="none" dirty="0"/>
            <a:t>6                         </a:t>
          </a:r>
        </a:p>
        <a:p>
          <a:r>
            <a:rPr lang="es-EC" b="0" i="0" u="none" dirty="0"/>
            <a:t>     927,84                </a:t>
          </a:r>
        </a:p>
        <a:p>
          <a:r>
            <a:rPr lang="es-EC" b="0" i="0" u="none" dirty="0"/>
            <a:t>    1.000,9</a:t>
          </a:r>
          <a:endParaRPr lang="es-EC" dirty="0"/>
        </a:p>
      </dgm:t>
    </dgm:pt>
    <dgm:pt modelId="{DD39B825-4DE5-4E74-8E43-E04652247DBF}" type="parTrans" cxnId="{99514417-F13D-45CD-95EE-7B29C801B580}">
      <dgm:prSet/>
      <dgm:spPr/>
      <dgm:t>
        <a:bodyPr/>
        <a:lstStyle/>
        <a:p>
          <a:endParaRPr lang="es-EC"/>
        </a:p>
      </dgm:t>
    </dgm:pt>
    <dgm:pt modelId="{6E279BE8-9BBE-45F2-ABC8-BF134F9A205D}" type="sibTrans" cxnId="{99514417-F13D-45CD-95EE-7B29C801B580}">
      <dgm:prSet/>
      <dgm:spPr/>
      <dgm:t>
        <a:bodyPr/>
        <a:lstStyle/>
        <a:p>
          <a:endParaRPr lang="es-EC"/>
        </a:p>
      </dgm:t>
    </dgm:pt>
    <dgm:pt modelId="{EA159824-D39C-4F4D-8545-B1F83A6D52D3}">
      <dgm:prSet phldrT="[Texto]"/>
      <dgm:spPr/>
      <dgm:t>
        <a:bodyPr/>
        <a:lstStyle/>
        <a:p>
          <a:r>
            <a:rPr lang="es-EC" dirty="0"/>
            <a:t>Caducado, fraccionado, Sin Registro, etiqueta adulterada, etiqueta deteriorada.</a:t>
          </a:r>
        </a:p>
      </dgm:t>
    </dgm:pt>
    <dgm:pt modelId="{E0EF84B8-D332-469D-921A-C5254C200A5D}" type="parTrans" cxnId="{8BB95818-78BD-4F0E-B568-BCCF6EDC7BAA}">
      <dgm:prSet/>
      <dgm:spPr/>
      <dgm:t>
        <a:bodyPr/>
        <a:lstStyle/>
        <a:p>
          <a:endParaRPr lang="es-EC"/>
        </a:p>
      </dgm:t>
    </dgm:pt>
    <dgm:pt modelId="{80597E94-EC6A-4C71-A95C-BC8982BC758F}" type="sibTrans" cxnId="{8BB95818-78BD-4F0E-B568-BCCF6EDC7BAA}">
      <dgm:prSet/>
      <dgm:spPr/>
      <dgm:t>
        <a:bodyPr/>
        <a:lstStyle/>
        <a:p>
          <a:endParaRPr lang="es-EC"/>
        </a:p>
      </dgm:t>
    </dgm:pt>
    <dgm:pt modelId="{4DF87A43-4370-414C-B164-9B22C8F1B226}" type="pres">
      <dgm:prSet presAssocID="{BC436BE2-E6B3-4AE9-8C45-FC7499AA9AA0}" presName="composite" presStyleCnt="0">
        <dgm:presLayoutVars>
          <dgm:chMax val="1"/>
          <dgm:dir/>
          <dgm:resizeHandles val="exact"/>
        </dgm:presLayoutVars>
      </dgm:prSet>
      <dgm:spPr/>
    </dgm:pt>
    <dgm:pt modelId="{8B3E499B-54FF-4B22-B896-62E352831248}" type="pres">
      <dgm:prSet presAssocID="{0839BB39-FBE7-4936-B2A7-5AA1DDE17800}" presName="roof" presStyleLbl="dkBgShp" presStyleIdx="0" presStyleCnt="2" custLinFactNeighborY="2103"/>
      <dgm:spPr/>
    </dgm:pt>
    <dgm:pt modelId="{39E2E09C-B2EF-4E2C-BBAB-B95F860189C7}" type="pres">
      <dgm:prSet presAssocID="{0839BB39-FBE7-4936-B2A7-5AA1DDE17800}" presName="pillars" presStyleCnt="0"/>
      <dgm:spPr/>
    </dgm:pt>
    <dgm:pt modelId="{2EF7F19A-BC73-4F7E-BDF1-1307DCE57706}" type="pres">
      <dgm:prSet presAssocID="{0839BB39-FBE7-4936-B2A7-5AA1DDE17800}" presName="pillar1" presStyleLbl="node1" presStyleIdx="0" presStyleCnt="3">
        <dgm:presLayoutVars>
          <dgm:bulletEnabled val="1"/>
        </dgm:presLayoutVars>
      </dgm:prSet>
      <dgm:spPr/>
    </dgm:pt>
    <dgm:pt modelId="{66351D3D-C74B-4E33-8674-1D13767BFA9D}" type="pres">
      <dgm:prSet presAssocID="{E395C0C2-EF29-40B3-B333-8DCB3816B68D}" presName="pillarX" presStyleLbl="node1" presStyleIdx="1" presStyleCnt="3">
        <dgm:presLayoutVars>
          <dgm:bulletEnabled val="1"/>
        </dgm:presLayoutVars>
      </dgm:prSet>
      <dgm:spPr/>
    </dgm:pt>
    <dgm:pt modelId="{B72C7115-AFDB-46C0-B1A8-7916A6DBD02E}" type="pres">
      <dgm:prSet presAssocID="{EA159824-D39C-4F4D-8545-B1F83A6D52D3}" presName="pillarX" presStyleLbl="node1" presStyleIdx="2" presStyleCnt="3">
        <dgm:presLayoutVars>
          <dgm:bulletEnabled val="1"/>
        </dgm:presLayoutVars>
      </dgm:prSet>
      <dgm:spPr/>
    </dgm:pt>
    <dgm:pt modelId="{9844669F-F760-41BE-AFFA-392DDF09822F}" type="pres">
      <dgm:prSet presAssocID="{0839BB39-FBE7-4936-B2A7-5AA1DDE17800}" presName="base" presStyleLbl="dkBgShp" presStyleIdx="1" presStyleCnt="2"/>
      <dgm:spPr/>
    </dgm:pt>
  </dgm:ptLst>
  <dgm:cxnLst>
    <dgm:cxn modelId="{03E00E14-7684-473A-83F9-978F58E3D694}" type="presOf" srcId="{9A0D8A6B-ACDB-4202-B7C5-746860C4E9BA}" destId="{2EF7F19A-BC73-4F7E-BDF1-1307DCE57706}" srcOrd="0" destOrd="0" presId="urn:microsoft.com/office/officeart/2005/8/layout/hList3"/>
    <dgm:cxn modelId="{99514417-F13D-45CD-95EE-7B29C801B580}" srcId="{0839BB39-FBE7-4936-B2A7-5AA1DDE17800}" destId="{E395C0C2-EF29-40B3-B333-8DCB3816B68D}" srcOrd="1" destOrd="0" parTransId="{DD39B825-4DE5-4E74-8E43-E04652247DBF}" sibTransId="{6E279BE8-9BBE-45F2-ABC8-BF134F9A205D}"/>
    <dgm:cxn modelId="{8BB95818-78BD-4F0E-B568-BCCF6EDC7BAA}" srcId="{0839BB39-FBE7-4936-B2A7-5AA1DDE17800}" destId="{EA159824-D39C-4F4D-8545-B1F83A6D52D3}" srcOrd="2" destOrd="0" parTransId="{E0EF84B8-D332-469D-921A-C5254C200A5D}" sibTransId="{80597E94-EC6A-4C71-A95C-BC8982BC758F}"/>
    <dgm:cxn modelId="{1B08F839-AD22-403F-9403-6A8A5C12F5DB}" type="presOf" srcId="{0839BB39-FBE7-4936-B2A7-5AA1DDE17800}" destId="{8B3E499B-54FF-4B22-B896-62E352831248}" srcOrd="0" destOrd="0" presId="urn:microsoft.com/office/officeart/2005/8/layout/hList3"/>
    <dgm:cxn modelId="{8AD69E3D-5AB1-40B6-AC2F-6C75300B0046}" type="presOf" srcId="{BC436BE2-E6B3-4AE9-8C45-FC7499AA9AA0}" destId="{4DF87A43-4370-414C-B164-9B22C8F1B226}" srcOrd="0" destOrd="0" presId="urn:microsoft.com/office/officeart/2005/8/layout/hList3"/>
    <dgm:cxn modelId="{111FF276-5258-4119-9554-CB79A4661017}" type="presOf" srcId="{EA159824-D39C-4F4D-8545-B1F83A6D52D3}" destId="{B72C7115-AFDB-46C0-B1A8-7916A6DBD02E}" srcOrd="0" destOrd="0" presId="urn:microsoft.com/office/officeart/2005/8/layout/hList3"/>
    <dgm:cxn modelId="{6B3D2CBD-2B3B-4AA0-B6B5-55C399E260BA}" srcId="{BC436BE2-E6B3-4AE9-8C45-FC7499AA9AA0}" destId="{0839BB39-FBE7-4936-B2A7-5AA1DDE17800}" srcOrd="0" destOrd="0" parTransId="{64336AC8-5290-4AF9-A5CF-754E876E6CAD}" sibTransId="{A27FFCE5-4336-4FA5-AE4D-978248EB9DAE}"/>
    <dgm:cxn modelId="{12AE31CB-F47E-4993-AD99-F3E0D6B924AE}" type="presOf" srcId="{E395C0C2-EF29-40B3-B333-8DCB3816B68D}" destId="{66351D3D-C74B-4E33-8674-1D13767BFA9D}" srcOrd="0" destOrd="0" presId="urn:microsoft.com/office/officeart/2005/8/layout/hList3"/>
    <dgm:cxn modelId="{55EDB0CF-3BD5-4649-91A7-DA37DE8D0886}" srcId="{0839BB39-FBE7-4936-B2A7-5AA1DDE17800}" destId="{9A0D8A6B-ACDB-4202-B7C5-746860C4E9BA}" srcOrd="0" destOrd="0" parTransId="{325B9830-9814-4B87-8F90-6F8B83D82918}" sibTransId="{8419045D-0AE5-4803-8947-8A8C245286DD}"/>
    <dgm:cxn modelId="{5CBFDA8E-A213-4C69-A982-FB3390165C3F}" type="presParOf" srcId="{4DF87A43-4370-414C-B164-9B22C8F1B226}" destId="{8B3E499B-54FF-4B22-B896-62E352831248}" srcOrd="0" destOrd="0" presId="urn:microsoft.com/office/officeart/2005/8/layout/hList3"/>
    <dgm:cxn modelId="{115C2711-71DD-4A3C-8800-86325C10D4F3}" type="presParOf" srcId="{4DF87A43-4370-414C-B164-9B22C8F1B226}" destId="{39E2E09C-B2EF-4E2C-BBAB-B95F860189C7}" srcOrd="1" destOrd="0" presId="urn:microsoft.com/office/officeart/2005/8/layout/hList3"/>
    <dgm:cxn modelId="{D51508CF-C671-44A2-B728-70752596B5D5}" type="presParOf" srcId="{39E2E09C-B2EF-4E2C-BBAB-B95F860189C7}" destId="{2EF7F19A-BC73-4F7E-BDF1-1307DCE57706}" srcOrd="0" destOrd="0" presId="urn:microsoft.com/office/officeart/2005/8/layout/hList3"/>
    <dgm:cxn modelId="{3A29184F-65CB-4B19-9FFD-92614ED4063F}" type="presParOf" srcId="{39E2E09C-B2EF-4E2C-BBAB-B95F860189C7}" destId="{66351D3D-C74B-4E33-8674-1D13767BFA9D}" srcOrd="1" destOrd="0" presId="urn:microsoft.com/office/officeart/2005/8/layout/hList3"/>
    <dgm:cxn modelId="{F67A3153-48C0-4F29-A122-D03BDD106797}" type="presParOf" srcId="{39E2E09C-B2EF-4E2C-BBAB-B95F860189C7}" destId="{B72C7115-AFDB-46C0-B1A8-7916A6DBD02E}" srcOrd="2" destOrd="0" presId="urn:microsoft.com/office/officeart/2005/8/layout/hList3"/>
    <dgm:cxn modelId="{580681AA-7C04-4559-9740-F0D36A3EA089}" type="presParOf" srcId="{4DF87A43-4370-414C-B164-9B22C8F1B226}" destId="{9844669F-F760-41BE-AFFA-392DDF09822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DFC9119-8722-4FF4-874A-ADEED30166A4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E2C9E57-0655-4B9B-9516-529BBCB9C06C}">
      <dgm:prSet phldrT="[Texto]" custT="1"/>
      <dgm:spPr/>
      <dgm:t>
        <a:bodyPr/>
        <a:lstStyle/>
        <a:p>
          <a:r>
            <a:rPr lang="es-EC" sz="3000" b="1" dirty="0"/>
            <a:t>Diagnóstico animal</a:t>
          </a:r>
        </a:p>
      </dgm:t>
    </dgm:pt>
    <dgm:pt modelId="{AEBCA3BD-87C2-48AB-845E-3EC4233D817B}" type="parTrans" cxnId="{BEDF8574-1F4E-46C5-8CF8-DB23E6C414DF}">
      <dgm:prSet/>
      <dgm:spPr/>
      <dgm:t>
        <a:bodyPr/>
        <a:lstStyle/>
        <a:p>
          <a:endParaRPr lang="es-EC"/>
        </a:p>
      </dgm:t>
    </dgm:pt>
    <dgm:pt modelId="{D61C5CF8-879E-4518-A3B2-01E8BE58F308}" type="sibTrans" cxnId="{BEDF8574-1F4E-46C5-8CF8-DB23E6C414DF}">
      <dgm:prSet/>
      <dgm:spPr/>
      <dgm:t>
        <a:bodyPr/>
        <a:lstStyle/>
        <a:p>
          <a:endParaRPr lang="es-EC"/>
        </a:p>
      </dgm:t>
    </dgm:pt>
    <dgm:pt modelId="{3D1A8F82-2EF9-4EAB-A549-F2E85449D62C}">
      <dgm:prSet phldrT="[Texto]" custT="1"/>
      <dgm:spPr/>
      <dgm:t>
        <a:bodyPr/>
        <a:lstStyle/>
        <a:p>
          <a:r>
            <a:rPr lang="es-EC" sz="1700" b="0" i="0" u="none" dirty="0"/>
            <a:t>Anemia infecciosa equina 1040</a:t>
          </a:r>
          <a:endParaRPr lang="es-EC" sz="1700" dirty="0"/>
        </a:p>
      </dgm:t>
    </dgm:pt>
    <dgm:pt modelId="{792DF9B9-3707-44C6-932A-5DDA19509615}" type="parTrans" cxnId="{3A09DF28-036E-4402-9A1B-3A255E90D791}">
      <dgm:prSet/>
      <dgm:spPr/>
      <dgm:t>
        <a:bodyPr/>
        <a:lstStyle/>
        <a:p>
          <a:endParaRPr lang="es-EC"/>
        </a:p>
      </dgm:t>
    </dgm:pt>
    <dgm:pt modelId="{C7D3379A-3D8F-42CC-BCE4-838CDEB219A1}" type="sibTrans" cxnId="{3A09DF28-036E-4402-9A1B-3A255E90D791}">
      <dgm:prSet/>
      <dgm:spPr/>
      <dgm:t>
        <a:bodyPr/>
        <a:lstStyle/>
        <a:p>
          <a:endParaRPr lang="es-EC"/>
        </a:p>
      </dgm:t>
    </dgm:pt>
    <dgm:pt modelId="{9A6AC442-E0CF-41A5-8CC6-73229093189F}">
      <dgm:prSet phldrT="[Texto]" custT="1"/>
      <dgm:spPr/>
      <dgm:t>
        <a:bodyPr/>
        <a:lstStyle/>
        <a:p>
          <a:r>
            <a:rPr lang="es-EC" sz="3000" b="1" dirty="0"/>
            <a:t>Diagnóstico vegetal</a:t>
          </a:r>
        </a:p>
      </dgm:t>
    </dgm:pt>
    <dgm:pt modelId="{6AC5CC3E-B33B-4221-A04D-2FABB97C485C}" type="parTrans" cxnId="{6991871C-2BF0-4138-91FA-77CFD9892C01}">
      <dgm:prSet/>
      <dgm:spPr/>
      <dgm:t>
        <a:bodyPr/>
        <a:lstStyle/>
        <a:p>
          <a:endParaRPr lang="es-EC"/>
        </a:p>
      </dgm:t>
    </dgm:pt>
    <dgm:pt modelId="{8EA836BF-DFB1-440A-B143-C5805BB27C83}" type="sibTrans" cxnId="{6991871C-2BF0-4138-91FA-77CFD9892C01}">
      <dgm:prSet/>
      <dgm:spPr/>
      <dgm:t>
        <a:bodyPr/>
        <a:lstStyle/>
        <a:p>
          <a:endParaRPr lang="es-EC"/>
        </a:p>
      </dgm:t>
    </dgm:pt>
    <dgm:pt modelId="{4CAC3B2A-C684-4A71-A34D-80C65FDF5F73}">
      <dgm:prSet phldrT="[Texto]" custT="1"/>
      <dgm:spPr/>
      <dgm:t>
        <a:bodyPr/>
        <a:lstStyle/>
        <a:p>
          <a:r>
            <a:rPr lang="es-EC" sz="1700" b="0" i="0" u="none" dirty="0"/>
            <a:t>Análisis de granos almacenados 428</a:t>
          </a:r>
          <a:endParaRPr lang="es-EC" sz="1700" dirty="0"/>
        </a:p>
      </dgm:t>
    </dgm:pt>
    <dgm:pt modelId="{EBEA3313-6BF0-492F-A994-CF47C7E4E082}" type="parTrans" cxnId="{115A7AD3-7B96-42D6-AF03-5F0CA4B43E44}">
      <dgm:prSet/>
      <dgm:spPr/>
      <dgm:t>
        <a:bodyPr/>
        <a:lstStyle/>
        <a:p>
          <a:endParaRPr lang="es-EC"/>
        </a:p>
      </dgm:t>
    </dgm:pt>
    <dgm:pt modelId="{6191CBB2-AE07-4205-B534-0FA35226EDB0}" type="sibTrans" cxnId="{115A7AD3-7B96-42D6-AF03-5F0CA4B43E44}">
      <dgm:prSet/>
      <dgm:spPr/>
      <dgm:t>
        <a:bodyPr/>
        <a:lstStyle/>
        <a:p>
          <a:endParaRPr lang="es-EC"/>
        </a:p>
      </dgm:t>
    </dgm:pt>
    <dgm:pt modelId="{A925614B-809B-44F6-A662-94505C11C30D}">
      <dgm:prSet phldrT="[Texto]" custT="1"/>
      <dgm:spPr/>
      <dgm:t>
        <a:bodyPr/>
        <a:lstStyle/>
        <a:p>
          <a:r>
            <a:rPr lang="es-EC" sz="3000" b="1" dirty="0"/>
            <a:t>Calidad de la leche cruda</a:t>
          </a:r>
        </a:p>
      </dgm:t>
    </dgm:pt>
    <dgm:pt modelId="{6EC9B480-5C5C-4685-9866-4C81E82F2984}" type="parTrans" cxnId="{E1D5565F-6C2C-4E20-9820-EC2BBB6B524E}">
      <dgm:prSet/>
      <dgm:spPr/>
      <dgm:t>
        <a:bodyPr/>
        <a:lstStyle/>
        <a:p>
          <a:endParaRPr lang="es-EC"/>
        </a:p>
      </dgm:t>
    </dgm:pt>
    <dgm:pt modelId="{A15AF1E7-E6DB-4A44-A999-A5DBC005FE3B}" type="sibTrans" cxnId="{E1D5565F-6C2C-4E20-9820-EC2BBB6B524E}">
      <dgm:prSet/>
      <dgm:spPr/>
      <dgm:t>
        <a:bodyPr/>
        <a:lstStyle/>
        <a:p>
          <a:endParaRPr lang="es-EC"/>
        </a:p>
      </dgm:t>
    </dgm:pt>
    <dgm:pt modelId="{A1351FB8-BC34-4498-B238-05AB85674CD6}">
      <dgm:prSet phldrT="[Texto]" custT="1"/>
      <dgm:spPr/>
      <dgm:t>
        <a:bodyPr/>
        <a:lstStyle/>
        <a:p>
          <a:r>
            <a:rPr lang="es-EC" sz="1700" b="0" i="0" u="none" dirty="0"/>
            <a:t>Estabilidad </a:t>
          </a:r>
          <a:r>
            <a:rPr lang="es-EC" sz="1700" b="0" i="0" u="none" dirty="0" err="1"/>
            <a:t>protéica</a:t>
          </a:r>
          <a:r>
            <a:rPr lang="es-EC" sz="1700" b="0" i="0" u="none" dirty="0"/>
            <a:t> 442</a:t>
          </a:r>
          <a:endParaRPr lang="es-EC" sz="1700" dirty="0"/>
        </a:p>
      </dgm:t>
    </dgm:pt>
    <dgm:pt modelId="{C05DCD99-E0FF-4BFC-AD38-932C73CF0A72}" type="parTrans" cxnId="{F198E29E-860C-4B1C-BCE3-42A4A6D6B19B}">
      <dgm:prSet/>
      <dgm:spPr/>
      <dgm:t>
        <a:bodyPr/>
        <a:lstStyle/>
        <a:p>
          <a:endParaRPr lang="es-EC"/>
        </a:p>
      </dgm:t>
    </dgm:pt>
    <dgm:pt modelId="{374CA0BA-354B-4D5B-91D7-D42304288122}" type="sibTrans" cxnId="{F198E29E-860C-4B1C-BCE3-42A4A6D6B19B}">
      <dgm:prSet/>
      <dgm:spPr/>
      <dgm:t>
        <a:bodyPr/>
        <a:lstStyle/>
        <a:p>
          <a:endParaRPr lang="es-EC"/>
        </a:p>
      </dgm:t>
    </dgm:pt>
    <dgm:pt modelId="{C8BB82B4-E077-4E9D-8709-802774C44BB3}">
      <dgm:prSet phldrT="[Texto]" custT="1"/>
      <dgm:spPr/>
      <dgm:t>
        <a:bodyPr/>
        <a:lstStyle/>
        <a:p>
          <a:r>
            <a:rPr lang="es-EC" sz="2000" b="1" dirty="0"/>
            <a:t>442 análisis</a:t>
          </a:r>
        </a:p>
      </dgm:t>
    </dgm:pt>
    <dgm:pt modelId="{734A4A18-5733-4080-BA44-E363A6FA4892}" type="parTrans" cxnId="{F98B5723-9BEF-4749-8170-F0CCE3ADF2CB}">
      <dgm:prSet/>
      <dgm:spPr/>
      <dgm:t>
        <a:bodyPr/>
        <a:lstStyle/>
        <a:p>
          <a:endParaRPr lang="es-EC"/>
        </a:p>
      </dgm:t>
    </dgm:pt>
    <dgm:pt modelId="{F78C4306-0DB9-4647-82C7-5627D6871DD1}" type="sibTrans" cxnId="{F98B5723-9BEF-4749-8170-F0CCE3ADF2CB}">
      <dgm:prSet/>
      <dgm:spPr/>
      <dgm:t>
        <a:bodyPr/>
        <a:lstStyle/>
        <a:p>
          <a:endParaRPr lang="es-EC"/>
        </a:p>
      </dgm:t>
    </dgm:pt>
    <dgm:pt modelId="{36E96F95-2930-4BCF-ADBA-012AF1704523}">
      <dgm:prSet custT="1"/>
      <dgm:spPr/>
      <dgm:t>
        <a:bodyPr/>
        <a:lstStyle/>
        <a:p>
          <a:r>
            <a:rPr lang="es-EC" sz="1700" b="0" i="0" u="none" dirty="0"/>
            <a:t>Brucelosis 3266 </a:t>
          </a:r>
          <a:endParaRPr lang="es-EC" sz="1700" dirty="0"/>
        </a:p>
      </dgm:t>
    </dgm:pt>
    <dgm:pt modelId="{C98A4D4C-72D9-4518-B960-80B96278F4C3}" type="parTrans" cxnId="{1CF88A39-893E-4D30-A828-BF457ECBCD34}">
      <dgm:prSet/>
      <dgm:spPr/>
      <dgm:t>
        <a:bodyPr/>
        <a:lstStyle/>
        <a:p>
          <a:endParaRPr lang="es-EC"/>
        </a:p>
      </dgm:t>
    </dgm:pt>
    <dgm:pt modelId="{5B1975B2-68C7-49A7-B1E7-847CF1FC5A9E}" type="sibTrans" cxnId="{1CF88A39-893E-4D30-A828-BF457ECBCD34}">
      <dgm:prSet/>
      <dgm:spPr/>
      <dgm:t>
        <a:bodyPr/>
        <a:lstStyle/>
        <a:p>
          <a:endParaRPr lang="es-EC"/>
        </a:p>
      </dgm:t>
    </dgm:pt>
    <dgm:pt modelId="{43107BF2-F67A-479A-B961-C28F6140A0E4}">
      <dgm:prSet custT="1"/>
      <dgm:spPr/>
      <dgm:t>
        <a:bodyPr/>
        <a:lstStyle/>
        <a:p>
          <a:r>
            <a:rPr lang="es-EC" sz="1700" b="0" i="0" u="none" dirty="0"/>
            <a:t>Tuberculosis ano-caudal 1111</a:t>
          </a:r>
          <a:endParaRPr lang="es-EC" sz="1700" dirty="0"/>
        </a:p>
      </dgm:t>
    </dgm:pt>
    <dgm:pt modelId="{D2391303-047E-42B2-ABCD-E3B4BD70CFDA}" type="parTrans" cxnId="{0F15E1EE-507F-47F2-8A21-D95E0270794E}">
      <dgm:prSet/>
      <dgm:spPr/>
      <dgm:t>
        <a:bodyPr/>
        <a:lstStyle/>
        <a:p>
          <a:endParaRPr lang="es-EC"/>
        </a:p>
      </dgm:t>
    </dgm:pt>
    <dgm:pt modelId="{409475F2-B7B5-4639-B888-C9F0DFE2E4A4}" type="sibTrans" cxnId="{0F15E1EE-507F-47F2-8A21-D95E0270794E}">
      <dgm:prSet/>
      <dgm:spPr/>
      <dgm:t>
        <a:bodyPr/>
        <a:lstStyle/>
        <a:p>
          <a:endParaRPr lang="es-EC"/>
        </a:p>
      </dgm:t>
    </dgm:pt>
    <dgm:pt modelId="{8BFAFEF9-024C-44AD-A665-3C87FEC7CA09}">
      <dgm:prSet custT="1"/>
      <dgm:spPr/>
      <dgm:t>
        <a:bodyPr/>
        <a:lstStyle/>
        <a:p>
          <a:r>
            <a:rPr lang="es-EC" sz="1700" b="0" i="0" u="none" dirty="0" err="1"/>
            <a:t>Hemoparasitos</a:t>
          </a:r>
          <a:r>
            <a:rPr lang="es-EC" sz="1700" b="0" i="0" u="none" dirty="0"/>
            <a:t> 144</a:t>
          </a:r>
          <a:endParaRPr lang="es-EC" sz="1700" dirty="0"/>
        </a:p>
      </dgm:t>
    </dgm:pt>
    <dgm:pt modelId="{F8C5022F-7E5B-457D-AFEC-C0EA48B2573B}" type="parTrans" cxnId="{189A5A2F-EB6D-4CEB-9BA0-ED029603B8DA}">
      <dgm:prSet/>
      <dgm:spPr/>
      <dgm:t>
        <a:bodyPr/>
        <a:lstStyle/>
        <a:p>
          <a:endParaRPr lang="es-EC"/>
        </a:p>
      </dgm:t>
    </dgm:pt>
    <dgm:pt modelId="{EE14FB2A-1640-4D0A-8E04-19BC6AD088EF}" type="sibTrans" cxnId="{189A5A2F-EB6D-4CEB-9BA0-ED029603B8DA}">
      <dgm:prSet/>
      <dgm:spPr/>
      <dgm:t>
        <a:bodyPr/>
        <a:lstStyle/>
        <a:p>
          <a:endParaRPr lang="es-EC"/>
        </a:p>
      </dgm:t>
    </dgm:pt>
    <dgm:pt modelId="{30DBCE29-3EDE-4555-9303-756102255C0D}">
      <dgm:prSet custT="1"/>
      <dgm:spPr/>
      <dgm:t>
        <a:bodyPr/>
        <a:lstStyle/>
        <a:p>
          <a:r>
            <a:rPr lang="es-EC" sz="2000" b="1" dirty="0"/>
            <a:t>5661 análisis</a:t>
          </a:r>
        </a:p>
      </dgm:t>
    </dgm:pt>
    <dgm:pt modelId="{DD403E92-885D-4C70-A63D-BA1274E6A0FD}" type="parTrans" cxnId="{87C78DCC-69F8-4725-9E80-84D9AC8C6B8F}">
      <dgm:prSet/>
      <dgm:spPr/>
      <dgm:t>
        <a:bodyPr/>
        <a:lstStyle/>
        <a:p>
          <a:endParaRPr lang="es-EC"/>
        </a:p>
      </dgm:t>
    </dgm:pt>
    <dgm:pt modelId="{009FC1C2-A3E3-4243-96C9-F36BB4422516}" type="sibTrans" cxnId="{87C78DCC-69F8-4725-9E80-84D9AC8C6B8F}">
      <dgm:prSet/>
      <dgm:spPr/>
      <dgm:t>
        <a:bodyPr/>
        <a:lstStyle/>
        <a:p>
          <a:endParaRPr lang="es-EC"/>
        </a:p>
      </dgm:t>
    </dgm:pt>
    <dgm:pt modelId="{216A972B-8F8D-4D3B-9AEC-197B11177B8E}">
      <dgm:prSet custT="1"/>
      <dgm:spPr/>
      <dgm:t>
        <a:bodyPr/>
        <a:lstStyle/>
        <a:p>
          <a:r>
            <a:rPr lang="es-EC" sz="1700" b="0" i="0" u="none" dirty="0"/>
            <a:t>Identificación  de mosca de la fruta 1836</a:t>
          </a:r>
          <a:endParaRPr lang="es-EC" sz="1700" dirty="0"/>
        </a:p>
      </dgm:t>
    </dgm:pt>
    <dgm:pt modelId="{3E72AF81-7A7C-4EAD-9FE1-449F07AE2A51}" type="parTrans" cxnId="{9D4084C7-DD7B-49AA-A19C-12C4D08AE838}">
      <dgm:prSet/>
      <dgm:spPr/>
      <dgm:t>
        <a:bodyPr/>
        <a:lstStyle/>
        <a:p>
          <a:endParaRPr lang="es-EC"/>
        </a:p>
      </dgm:t>
    </dgm:pt>
    <dgm:pt modelId="{08CB9EC6-C00B-4051-898D-955D44D361FA}" type="sibTrans" cxnId="{9D4084C7-DD7B-49AA-A19C-12C4D08AE838}">
      <dgm:prSet/>
      <dgm:spPr/>
      <dgm:t>
        <a:bodyPr/>
        <a:lstStyle/>
        <a:p>
          <a:endParaRPr lang="es-EC"/>
        </a:p>
      </dgm:t>
    </dgm:pt>
    <dgm:pt modelId="{7960639B-F94A-4A76-BE0A-65A2D608D182}">
      <dgm:prSet custT="1"/>
      <dgm:spPr/>
      <dgm:t>
        <a:bodyPr/>
        <a:lstStyle/>
        <a:p>
          <a:r>
            <a:rPr lang="es-EC" sz="1700" b="0" i="0" u="none" dirty="0" err="1"/>
            <a:t>Indentificación</a:t>
          </a:r>
          <a:r>
            <a:rPr lang="es-EC" sz="1700" b="0" i="0" u="none" dirty="0"/>
            <a:t> de insectos en material vegetal 167</a:t>
          </a:r>
          <a:endParaRPr lang="es-EC" sz="1700" dirty="0"/>
        </a:p>
      </dgm:t>
    </dgm:pt>
    <dgm:pt modelId="{0188B7B0-810C-4497-B5ED-A593546FB7B3}" type="parTrans" cxnId="{68148F56-A668-4042-A512-790A8DE0429A}">
      <dgm:prSet/>
      <dgm:spPr/>
      <dgm:t>
        <a:bodyPr/>
        <a:lstStyle/>
        <a:p>
          <a:endParaRPr lang="es-EC"/>
        </a:p>
      </dgm:t>
    </dgm:pt>
    <dgm:pt modelId="{AA84E8E2-4F90-4CBD-996B-690CDD36C0E3}" type="sibTrans" cxnId="{68148F56-A668-4042-A512-790A8DE0429A}">
      <dgm:prSet/>
      <dgm:spPr/>
      <dgm:t>
        <a:bodyPr/>
        <a:lstStyle/>
        <a:p>
          <a:endParaRPr lang="es-EC"/>
        </a:p>
      </dgm:t>
    </dgm:pt>
    <dgm:pt modelId="{C1167E3D-D00C-4983-B415-64D3B13D6965}">
      <dgm:prSet custT="1"/>
      <dgm:spPr/>
      <dgm:t>
        <a:bodyPr/>
        <a:lstStyle/>
        <a:p>
          <a:r>
            <a:rPr lang="es-EC" sz="1700" b="0" i="0" u="none" dirty="0"/>
            <a:t>Accesos a mercados internacionales 20</a:t>
          </a:r>
          <a:endParaRPr lang="es-EC" sz="1700" dirty="0"/>
        </a:p>
      </dgm:t>
    </dgm:pt>
    <dgm:pt modelId="{000E3BB0-0109-4F1D-BD43-6AB60B43E10F}" type="parTrans" cxnId="{730715A9-4E8D-48AC-8D8C-C88825435C01}">
      <dgm:prSet/>
      <dgm:spPr/>
      <dgm:t>
        <a:bodyPr/>
        <a:lstStyle/>
        <a:p>
          <a:endParaRPr lang="es-EC"/>
        </a:p>
      </dgm:t>
    </dgm:pt>
    <dgm:pt modelId="{058AD2EC-0699-4BBA-A8CD-0BF31417BF72}" type="sibTrans" cxnId="{730715A9-4E8D-48AC-8D8C-C88825435C01}">
      <dgm:prSet/>
      <dgm:spPr/>
      <dgm:t>
        <a:bodyPr/>
        <a:lstStyle/>
        <a:p>
          <a:endParaRPr lang="es-EC"/>
        </a:p>
      </dgm:t>
    </dgm:pt>
    <dgm:pt modelId="{43BC5C1E-4F68-4DC7-9901-99E7597C0C63}">
      <dgm:prSet custT="1"/>
      <dgm:spPr/>
      <dgm:t>
        <a:bodyPr/>
        <a:lstStyle/>
        <a:p>
          <a:r>
            <a:rPr lang="es-EC" sz="1700" b="0" i="0" u="none" dirty="0" err="1"/>
            <a:t>Determinacion</a:t>
          </a:r>
          <a:r>
            <a:rPr lang="es-EC" sz="1700" b="0" i="0" u="none" dirty="0"/>
            <a:t> de antibióticos 442</a:t>
          </a:r>
          <a:endParaRPr lang="es-EC" sz="1700" dirty="0"/>
        </a:p>
      </dgm:t>
    </dgm:pt>
    <dgm:pt modelId="{CA753DD3-88DE-4C43-A34B-35AFB4B175CE}" type="parTrans" cxnId="{79C2A970-7CA8-4389-BED1-653F9F0957BC}">
      <dgm:prSet/>
      <dgm:spPr/>
      <dgm:t>
        <a:bodyPr/>
        <a:lstStyle/>
        <a:p>
          <a:endParaRPr lang="es-EC"/>
        </a:p>
      </dgm:t>
    </dgm:pt>
    <dgm:pt modelId="{658966A4-D3C3-4EBF-80BB-74C4301DE25D}" type="sibTrans" cxnId="{79C2A970-7CA8-4389-BED1-653F9F0957BC}">
      <dgm:prSet/>
      <dgm:spPr/>
      <dgm:t>
        <a:bodyPr/>
        <a:lstStyle/>
        <a:p>
          <a:endParaRPr lang="es-EC"/>
        </a:p>
      </dgm:t>
    </dgm:pt>
    <dgm:pt modelId="{5E2CDD55-D9C2-4013-AF5B-B57B35EFF8D2}">
      <dgm:prSet custT="1"/>
      <dgm:spPr/>
      <dgm:t>
        <a:bodyPr/>
        <a:lstStyle/>
        <a:p>
          <a:r>
            <a:rPr lang="es-EC" sz="1700" b="0" i="0" u="none" dirty="0" err="1"/>
            <a:t>Determinacion</a:t>
          </a:r>
          <a:r>
            <a:rPr lang="es-EC" sz="1700" b="0" i="0" u="none" dirty="0"/>
            <a:t> de aflatoxinas 442</a:t>
          </a:r>
          <a:endParaRPr lang="es-EC" sz="1700" dirty="0"/>
        </a:p>
      </dgm:t>
    </dgm:pt>
    <dgm:pt modelId="{F55525D4-610C-42F9-9FC8-EED44460F6B0}" type="parTrans" cxnId="{919E3505-0C5C-46FF-9337-9F793BE3D6F3}">
      <dgm:prSet/>
      <dgm:spPr/>
      <dgm:t>
        <a:bodyPr/>
        <a:lstStyle/>
        <a:p>
          <a:endParaRPr lang="es-EC"/>
        </a:p>
      </dgm:t>
    </dgm:pt>
    <dgm:pt modelId="{C735DA39-2604-42F0-A977-4F0157DA86D6}" type="sibTrans" cxnId="{919E3505-0C5C-46FF-9337-9F793BE3D6F3}">
      <dgm:prSet/>
      <dgm:spPr/>
      <dgm:t>
        <a:bodyPr/>
        <a:lstStyle/>
        <a:p>
          <a:endParaRPr lang="es-EC"/>
        </a:p>
      </dgm:t>
    </dgm:pt>
    <dgm:pt modelId="{DBE7A390-1C18-440D-A4C3-C119E0363406}">
      <dgm:prSet custT="1"/>
      <dgm:spPr/>
      <dgm:t>
        <a:bodyPr/>
        <a:lstStyle/>
        <a:p>
          <a:r>
            <a:rPr lang="es-EC" sz="1700" b="0" i="0" u="none" dirty="0"/>
            <a:t>Determinación de cloruros 442</a:t>
          </a:r>
          <a:endParaRPr lang="es-EC" sz="1700" dirty="0"/>
        </a:p>
      </dgm:t>
    </dgm:pt>
    <dgm:pt modelId="{6DDF2B27-0C7E-4FBF-9C2E-7FAED82F3A47}" type="parTrans" cxnId="{556E674B-3745-49A1-BA74-BD123635FF70}">
      <dgm:prSet/>
      <dgm:spPr/>
      <dgm:t>
        <a:bodyPr/>
        <a:lstStyle/>
        <a:p>
          <a:endParaRPr lang="es-EC"/>
        </a:p>
      </dgm:t>
    </dgm:pt>
    <dgm:pt modelId="{33EF097A-BAF4-4CB4-94CB-D56A2AC5AA62}" type="sibTrans" cxnId="{556E674B-3745-49A1-BA74-BD123635FF70}">
      <dgm:prSet/>
      <dgm:spPr/>
      <dgm:t>
        <a:bodyPr/>
        <a:lstStyle/>
        <a:p>
          <a:endParaRPr lang="es-EC"/>
        </a:p>
      </dgm:t>
    </dgm:pt>
    <dgm:pt modelId="{A025F734-1ABC-4A03-8F8F-918B5E7BFB92}">
      <dgm:prSet custT="1"/>
      <dgm:spPr/>
      <dgm:t>
        <a:bodyPr/>
        <a:lstStyle/>
        <a:p>
          <a:r>
            <a:rPr lang="es-EC" sz="2000" b="1" dirty="0"/>
            <a:t>782 análisis</a:t>
          </a:r>
        </a:p>
      </dgm:t>
    </dgm:pt>
    <dgm:pt modelId="{1E0185CE-34B2-41B3-8DEA-56E95A2A272B}" type="parTrans" cxnId="{6534F8EE-3319-41BF-89CB-AF635D8ABEEC}">
      <dgm:prSet/>
      <dgm:spPr/>
      <dgm:t>
        <a:bodyPr/>
        <a:lstStyle/>
        <a:p>
          <a:endParaRPr lang="es-EC"/>
        </a:p>
      </dgm:t>
    </dgm:pt>
    <dgm:pt modelId="{5D392C1D-9869-4F80-910F-31114AAAC9BB}" type="sibTrans" cxnId="{6534F8EE-3319-41BF-89CB-AF635D8ABEEC}">
      <dgm:prSet/>
      <dgm:spPr/>
      <dgm:t>
        <a:bodyPr/>
        <a:lstStyle/>
        <a:p>
          <a:endParaRPr lang="es-EC"/>
        </a:p>
      </dgm:t>
    </dgm:pt>
    <dgm:pt modelId="{27A883E3-7EBD-4297-93BB-E8C52BB9ED40}" type="pres">
      <dgm:prSet presAssocID="{3DFC9119-8722-4FF4-874A-ADEED30166A4}" presName="theList" presStyleCnt="0">
        <dgm:presLayoutVars>
          <dgm:dir/>
          <dgm:animLvl val="lvl"/>
          <dgm:resizeHandles val="exact"/>
        </dgm:presLayoutVars>
      </dgm:prSet>
      <dgm:spPr/>
    </dgm:pt>
    <dgm:pt modelId="{4DA55ECF-A54E-4075-A3A8-9B5377931E4D}" type="pres">
      <dgm:prSet presAssocID="{5E2C9E57-0655-4B9B-9516-529BBCB9C06C}" presName="compNode" presStyleCnt="0"/>
      <dgm:spPr/>
    </dgm:pt>
    <dgm:pt modelId="{EE7E16DC-ABCC-440B-A4EB-4156ABD301A2}" type="pres">
      <dgm:prSet presAssocID="{5E2C9E57-0655-4B9B-9516-529BBCB9C06C}" presName="aNode" presStyleLbl="bgShp" presStyleIdx="0" presStyleCnt="3"/>
      <dgm:spPr/>
    </dgm:pt>
    <dgm:pt modelId="{0A3F1278-543D-4AE7-A63D-7E4AC6A10586}" type="pres">
      <dgm:prSet presAssocID="{5E2C9E57-0655-4B9B-9516-529BBCB9C06C}" presName="textNode" presStyleLbl="bgShp" presStyleIdx="0" presStyleCnt="3"/>
      <dgm:spPr/>
    </dgm:pt>
    <dgm:pt modelId="{A75BA57A-A0C4-4CD3-9173-671620C37CBD}" type="pres">
      <dgm:prSet presAssocID="{5E2C9E57-0655-4B9B-9516-529BBCB9C06C}" presName="compChildNode" presStyleCnt="0"/>
      <dgm:spPr/>
    </dgm:pt>
    <dgm:pt modelId="{992C1378-F05D-4B97-844D-FBA86D3B4626}" type="pres">
      <dgm:prSet presAssocID="{5E2C9E57-0655-4B9B-9516-529BBCB9C06C}" presName="theInnerList" presStyleCnt="0"/>
      <dgm:spPr/>
    </dgm:pt>
    <dgm:pt modelId="{BFC8A05A-0D75-4C43-B178-DBE9C08CF0CB}" type="pres">
      <dgm:prSet presAssocID="{3D1A8F82-2EF9-4EAB-A549-F2E85449D62C}" presName="childNode" presStyleLbl="node1" presStyleIdx="0" presStyleCnt="15">
        <dgm:presLayoutVars>
          <dgm:bulletEnabled val="1"/>
        </dgm:presLayoutVars>
      </dgm:prSet>
      <dgm:spPr/>
    </dgm:pt>
    <dgm:pt modelId="{7DBFFD4A-F639-49AD-876A-CE3398404CDA}" type="pres">
      <dgm:prSet presAssocID="{3D1A8F82-2EF9-4EAB-A549-F2E85449D62C}" presName="aSpace2" presStyleCnt="0"/>
      <dgm:spPr/>
    </dgm:pt>
    <dgm:pt modelId="{FA772D29-0275-41DC-8134-54F7FFBE33B1}" type="pres">
      <dgm:prSet presAssocID="{36E96F95-2930-4BCF-ADBA-012AF1704523}" presName="childNode" presStyleLbl="node1" presStyleIdx="1" presStyleCnt="15">
        <dgm:presLayoutVars>
          <dgm:bulletEnabled val="1"/>
        </dgm:presLayoutVars>
      </dgm:prSet>
      <dgm:spPr/>
    </dgm:pt>
    <dgm:pt modelId="{3599ED76-F5EA-4F79-9673-6C4A34DC2630}" type="pres">
      <dgm:prSet presAssocID="{36E96F95-2930-4BCF-ADBA-012AF1704523}" presName="aSpace2" presStyleCnt="0"/>
      <dgm:spPr/>
    </dgm:pt>
    <dgm:pt modelId="{2BBE07F1-AEDC-4FF8-912A-767EFF460D92}" type="pres">
      <dgm:prSet presAssocID="{43107BF2-F67A-479A-B961-C28F6140A0E4}" presName="childNode" presStyleLbl="node1" presStyleIdx="2" presStyleCnt="15">
        <dgm:presLayoutVars>
          <dgm:bulletEnabled val="1"/>
        </dgm:presLayoutVars>
      </dgm:prSet>
      <dgm:spPr/>
    </dgm:pt>
    <dgm:pt modelId="{DD073590-E139-435E-A9F4-7F2DD7DB9012}" type="pres">
      <dgm:prSet presAssocID="{43107BF2-F67A-479A-B961-C28F6140A0E4}" presName="aSpace2" presStyleCnt="0"/>
      <dgm:spPr/>
    </dgm:pt>
    <dgm:pt modelId="{A19B7EEC-57AB-419C-AA75-DF4656065D06}" type="pres">
      <dgm:prSet presAssocID="{8BFAFEF9-024C-44AD-A665-3C87FEC7CA09}" presName="childNode" presStyleLbl="node1" presStyleIdx="3" presStyleCnt="15">
        <dgm:presLayoutVars>
          <dgm:bulletEnabled val="1"/>
        </dgm:presLayoutVars>
      </dgm:prSet>
      <dgm:spPr/>
    </dgm:pt>
    <dgm:pt modelId="{DE76D8E9-F3E1-4567-9A1F-90111BAD1BEA}" type="pres">
      <dgm:prSet presAssocID="{8BFAFEF9-024C-44AD-A665-3C87FEC7CA09}" presName="aSpace2" presStyleCnt="0"/>
      <dgm:spPr/>
    </dgm:pt>
    <dgm:pt modelId="{2F755EFD-744B-4A4A-AE6C-F47446C31918}" type="pres">
      <dgm:prSet presAssocID="{30DBCE29-3EDE-4555-9303-756102255C0D}" presName="childNode" presStyleLbl="node1" presStyleIdx="4" presStyleCnt="15">
        <dgm:presLayoutVars>
          <dgm:bulletEnabled val="1"/>
        </dgm:presLayoutVars>
      </dgm:prSet>
      <dgm:spPr/>
    </dgm:pt>
    <dgm:pt modelId="{1DBEE9FC-8B99-4338-B257-6C5842D96E5D}" type="pres">
      <dgm:prSet presAssocID="{5E2C9E57-0655-4B9B-9516-529BBCB9C06C}" presName="aSpace" presStyleCnt="0"/>
      <dgm:spPr/>
    </dgm:pt>
    <dgm:pt modelId="{81C3BB50-BD37-43AF-852F-3DABDB6EC647}" type="pres">
      <dgm:prSet presAssocID="{9A6AC442-E0CF-41A5-8CC6-73229093189F}" presName="compNode" presStyleCnt="0"/>
      <dgm:spPr/>
    </dgm:pt>
    <dgm:pt modelId="{1EDCA1D2-039B-4260-B398-F5C06B46DCF8}" type="pres">
      <dgm:prSet presAssocID="{9A6AC442-E0CF-41A5-8CC6-73229093189F}" presName="aNode" presStyleLbl="bgShp" presStyleIdx="1" presStyleCnt="3"/>
      <dgm:spPr/>
    </dgm:pt>
    <dgm:pt modelId="{A6FEF42B-CB5E-44A3-910B-27A2AD7824C9}" type="pres">
      <dgm:prSet presAssocID="{9A6AC442-E0CF-41A5-8CC6-73229093189F}" presName="textNode" presStyleLbl="bgShp" presStyleIdx="1" presStyleCnt="3"/>
      <dgm:spPr/>
    </dgm:pt>
    <dgm:pt modelId="{ADCAF89B-FE75-4136-BA68-505CF7BAEB0C}" type="pres">
      <dgm:prSet presAssocID="{9A6AC442-E0CF-41A5-8CC6-73229093189F}" presName="compChildNode" presStyleCnt="0"/>
      <dgm:spPr/>
    </dgm:pt>
    <dgm:pt modelId="{B2E6AA16-C9F8-4D7E-9A7C-54BB231C1A23}" type="pres">
      <dgm:prSet presAssocID="{9A6AC442-E0CF-41A5-8CC6-73229093189F}" presName="theInnerList" presStyleCnt="0"/>
      <dgm:spPr/>
    </dgm:pt>
    <dgm:pt modelId="{4D6310BD-D26A-4037-8B81-EFC7FF17BBED}" type="pres">
      <dgm:prSet presAssocID="{4CAC3B2A-C684-4A71-A34D-80C65FDF5F73}" presName="childNode" presStyleLbl="node1" presStyleIdx="5" presStyleCnt="15" custScaleY="107733">
        <dgm:presLayoutVars>
          <dgm:bulletEnabled val="1"/>
        </dgm:presLayoutVars>
      </dgm:prSet>
      <dgm:spPr/>
    </dgm:pt>
    <dgm:pt modelId="{4232B469-D113-4618-9663-6C57B9B1AD19}" type="pres">
      <dgm:prSet presAssocID="{4CAC3B2A-C684-4A71-A34D-80C65FDF5F73}" presName="aSpace2" presStyleCnt="0"/>
      <dgm:spPr/>
    </dgm:pt>
    <dgm:pt modelId="{4CFE338B-5A92-4CE7-A91B-0E886F63C40B}" type="pres">
      <dgm:prSet presAssocID="{216A972B-8F8D-4D3B-9AEC-197B11177B8E}" presName="childNode" presStyleLbl="node1" presStyleIdx="6" presStyleCnt="15" custScaleY="142646">
        <dgm:presLayoutVars>
          <dgm:bulletEnabled val="1"/>
        </dgm:presLayoutVars>
      </dgm:prSet>
      <dgm:spPr/>
    </dgm:pt>
    <dgm:pt modelId="{31C5B6F4-0296-47B1-B622-19B2F16DEBF1}" type="pres">
      <dgm:prSet presAssocID="{216A972B-8F8D-4D3B-9AEC-197B11177B8E}" presName="aSpace2" presStyleCnt="0"/>
      <dgm:spPr/>
    </dgm:pt>
    <dgm:pt modelId="{A7A5015F-7942-4D98-9BD9-21575695D259}" type="pres">
      <dgm:prSet presAssocID="{7960639B-F94A-4A76-BE0A-65A2D608D182}" presName="childNode" presStyleLbl="node1" presStyleIdx="7" presStyleCnt="15" custScaleY="162561">
        <dgm:presLayoutVars>
          <dgm:bulletEnabled val="1"/>
        </dgm:presLayoutVars>
      </dgm:prSet>
      <dgm:spPr/>
    </dgm:pt>
    <dgm:pt modelId="{58EC78E3-15B0-4DB8-ABCA-398BD3926428}" type="pres">
      <dgm:prSet presAssocID="{7960639B-F94A-4A76-BE0A-65A2D608D182}" presName="aSpace2" presStyleCnt="0"/>
      <dgm:spPr/>
    </dgm:pt>
    <dgm:pt modelId="{38843E7C-4343-4CE4-8667-18E957E4D9E2}" type="pres">
      <dgm:prSet presAssocID="{C1167E3D-D00C-4983-B415-64D3B13D6965}" presName="childNode" presStyleLbl="node1" presStyleIdx="8" presStyleCnt="15">
        <dgm:presLayoutVars>
          <dgm:bulletEnabled val="1"/>
        </dgm:presLayoutVars>
      </dgm:prSet>
      <dgm:spPr/>
    </dgm:pt>
    <dgm:pt modelId="{781EE2ED-9236-4B9C-8263-9C1D9F96DC1E}" type="pres">
      <dgm:prSet presAssocID="{C1167E3D-D00C-4983-B415-64D3B13D6965}" presName="aSpace2" presStyleCnt="0"/>
      <dgm:spPr/>
    </dgm:pt>
    <dgm:pt modelId="{6C5685AD-2CA4-417C-B0C8-88600A8D1605}" type="pres">
      <dgm:prSet presAssocID="{A025F734-1ABC-4A03-8F8F-918B5E7BFB92}" presName="childNode" presStyleLbl="node1" presStyleIdx="9" presStyleCnt="15">
        <dgm:presLayoutVars>
          <dgm:bulletEnabled val="1"/>
        </dgm:presLayoutVars>
      </dgm:prSet>
      <dgm:spPr/>
    </dgm:pt>
    <dgm:pt modelId="{E647DEAC-2C4C-41BC-B139-8714418AA2E1}" type="pres">
      <dgm:prSet presAssocID="{9A6AC442-E0CF-41A5-8CC6-73229093189F}" presName="aSpace" presStyleCnt="0"/>
      <dgm:spPr/>
    </dgm:pt>
    <dgm:pt modelId="{E98B17C9-2500-4B49-A4C5-84E013B1A1BB}" type="pres">
      <dgm:prSet presAssocID="{A925614B-809B-44F6-A662-94505C11C30D}" presName="compNode" presStyleCnt="0"/>
      <dgm:spPr/>
    </dgm:pt>
    <dgm:pt modelId="{D48D0C83-60B6-48A9-A4F5-A47D6BBE93FD}" type="pres">
      <dgm:prSet presAssocID="{A925614B-809B-44F6-A662-94505C11C30D}" presName="aNode" presStyleLbl="bgShp" presStyleIdx="2" presStyleCnt="3" custLinFactNeighborX="6206" custLinFactNeighborY="-891"/>
      <dgm:spPr/>
    </dgm:pt>
    <dgm:pt modelId="{891C3D31-66AC-4959-A61A-C5E261862003}" type="pres">
      <dgm:prSet presAssocID="{A925614B-809B-44F6-A662-94505C11C30D}" presName="textNode" presStyleLbl="bgShp" presStyleIdx="2" presStyleCnt="3"/>
      <dgm:spPr/>
    </dgm:pt>
    <dgm:pt modelId="{E14DA4B4-B9F0-4A9A-8B7C-8FBD3A691ACC}" type="pres">
      <dgm:prSet presAssocID="{A925614B-809B-44F6-A662-94505C11C30D}" presName="compChildNode" presStyleCnt="0"/>
      <dgm:spPr/>
    </dgm:pt>
    <dgm:pt modelId="{4CE6AF32-BB95-4D8D-A544-59EFA7B42BA9}" type="pres">
      <dgm:prSet presAssocID="{A925614B-809B-44F6-A662-94505C11C30D}" presName="theInnerList" presStyleCnt="0"/>
      <dgm:spPr/>
    </dgm:pt>
    <dgm:pt modelId="{CD785C7C-31DC-42F0-BC7B-D8077F156E2A}" type="pres">
      <dgm:prSet presAssocID="{A1351FB8-BC34-4498-B238-05AB85674CD6}" presName="childNode" presStyleLbl="node1" presStyleIdx="10" presStyleCnt="15">
        <dgm:presLayoutVars>
          <dgm:bulletEnabled val="1"/>
        </dgm:presLayoutVars>
      </dgm:prSet>
      <dgm:spPr/>
    </dgm:pt>
    <dgm:pt modelId="{6703C6B3-A4FC-4904-BC10-328299CAD109}" type="pres">
      <dgm:prSet presAssocID="{A1351FB8-BC34-4498-B238-05AB85674CD6}" presName="aSpace2" presStyleCnt="0"/>
      <dgm:spPr/>
    </dgm:pt>
    <dgm:pt modelId="{E83961F7-ABA8-4C71-9228-52A140E83B58}" type="pres">
      <dgm:prSet presAssocID="{43BC5C1E-4F68-4DC7-9901-99E7597C0C63}" presName="childNode" presStyleLbl="node1" presStyleIdx="11" presStyleCnt="15">
        <dgm:presLayoutVars>
          <dgm:bulletEnabled val="1"/>
        </dgm:presLayoutVars>
      </dgm:prSet>
      <dgm:spPr/>
    </dgm:pt>
    <dgm:pt modelId="{A1232DF4-1EBB-47E6-BB2E-AE2ABD5F5BBF}" type="pres">
      <dgm:prSet presAssocID="{43BC5C1E-4F68-4DC7-9901-99E7597C0C63}" presName="aSpace2" presStyleCnt="0"/>
      <dgm:spPr/>
    </dgm:pt>
    <dgm:pt modelId="{CA56C09A-3D0D-4787-A793-65F12EDD79EE}" type="pres">
      <dgm:prSet presAssocID="{5E2CDD55-D9C2-4013-AF5B-B57B35EFF8D2}" presName="childNode" presStyleLbl="node1" presStyleIdx="12" presStyleCnt="15">
        <dgm:presLayoutVars>
          <dgm:bulletEnabled val="1"/>
        </dgm:presLayoutVars>
      </dgm:prSet>
      <dgm:spPr/>
    </dgm:pt>
    <dgm:pt modelId="{947F3DA6-50E4-42A5-8B88-E49CB1863454}" type="pres">
      <dgm:prSet presAssocID="{5E2CDD55-D9C2-4013-AF5B-B57B35EFF8D2}" presName="aSpace2" presStyleCnt="0"/>
      <dgm:spPr/>
    </dgm:pt>
    <dgm:pt modelId="{5C9CE2C1-AC65-46EE-B66D-BDDAED1C5C31}" type="pres">
      <dgm:prSet presAssocID="{DBE7A390-1C18-440D-A4C3-C119E0363406}" presName="childNode" presStyleLbl="node1" presStyleIdx="13" presStyleCnt="15">
        <dgm:presLayoutVars>
          <dgm:bulletEnabled val="1"/>
        </dgm:presLayoutVars>
      </dgm:prSet>
      <dgm:spPr/>
    </dgm:pt>
    <dgm:pt modelId="{FBDFDF90-D676-45A4-9BEB-4B196451E976}" type="pres">
      <dgm:prSet presAssocID="{DBE7A390-1C18-440D-A4C3-C119E0363406}" presName="aSpace2" presStyleCnt="0"/>
      <dgm:spPr/>
    </dgm:pt>
    <dgm:pt modelId="{46E558D9-6D2F-404A-B97E-49B868E48CBE}" type="pres">
      <dgm:prSet presAssocID="{C8BB82B4-E077-4E9D-8709-802774C44BB3}" presName="childNode" presStyleLbl="node1" presStyleIdx="14" presStyleCnt="15">
        <dgm:presLayoutVars>
          <dgm:bulletEnabled val="1"/>
        </dgm:presLayoutVars>
      </dgm:prSet>
      <dgm:spPr/>
    </dgm:pt>
  </dgm:ptLst>
  <dgm:cxnLst>
    <dgm:cxn modelId="{C0203704-B806-47C8-B881-B31F4E5573AC}" type="presOf" srcId="{C8BB82B4-E077-4E9D-8709-802774C44BB3}" destId="{46E558D9-6D2F-404A-B97E-49B868E48CBE}" srcOrd="0" destOrd="0" presId="urn:microsoft.com/office/officeart/2005/8/layout/lProcess2"/>
    <dgm:cxn modelId="{919E3505-0C5C-46FF-9337-9F793BE3D6F3}" srcId="{A925614B-809B-44F6-A662-94505C11C30D}" destId="{5E2CDD55-D9C2-4013-AF5B-B57B35EFF8D2}" srcOrd="2" destOrd="0" parTransId="{F55525D4-610C-42F9-9FC8-EED44460F6B0}" sibTransId="{C735DA39-2604-42F0-A977-4F0157DA86D6}"/>
    <dgm:cxn modelId="{67A1480C-91AB-4B19-B6DA-DDC0551C69AD}" type="presOf" srcId="{9A6AC442-E0CF-41A5-8CC6-73229093189F}" destId="{1EDCA1D2-039B-4260-B398-F5C06B46DCF8}" srcOrd="0" destOrd="0" presId="urn:microsoft.com/office/officeart/2005/8/layout/lProcess2"/>
    <dgm:cxn modelId="{6991871C-2BF0-4138-91FA-77CFD9892C01}" srcId="{3DFC9119-8722-4FF4-874A-ADEED30166A4}" destId="{9A6AC442-E0CF-41A5-8CC6-73229093189F}" srcOrd="1" destOrd="0" parTransId="{6AC5CC3E-B33B-4221-A04D-2FABB97C485C}" sibTransId="{8EA836BF-DFB1-440A-B143-C5805BB27C83}"/>
    <dgm:cxn modelId="{1147991C-78A0-4E4A-85AA-FC30E924F085}" type="presOf" srcId="{5E2C9E57-0655-4B9B-9516-529BBCB9C06C}" destId="{EE7E16DC-ABCC-440B-A4EB-4156ABD301A2}" srcOrd="0" destOrd="0" presId="urn:microsoft.com/office/officeart/2005/8/layout/lProcess2"/>
    <dgm:cxn modelId="{3D0F341E-D752-4707-98B5-4C8B8E609681}" type="presOf" srcId="{5E2CDD55-D9C2-4013-AF5B-B57B35EFF8D2}" destId="{CA56C09A-3D0D-4787-A793-65F12EDD79EE}" srcOrd="0" destOrd="0" presId="urn:microsoft.com/office/officeart/2005/8/layout/lProcess2"/>
    <dgm:cxn modelId="{F98B5723-9BEF-4749-8170-F0CCE3ADF2CB}" srcId="{A925614B-809B-44F6-A662-94505C11C30D}" destId="{C8BB82B4-E077-4E9D-8709-802774C44BB3}" srcOrd="4" destOrd="0" parTransId="{734A4A18-5733-4080-BA44-E363A6FA4892}" sibTransId="{F78C4306-0DB9-4647-82C7-5627D6871DD1}"/>
    <dgm:cxn modelId="{21D93824-60D2-49C5-B5A4-1EAB6F82FB44}" type="presOf" srcId="{9A6AC442-E0CF-41A5-8CC6-73229093189F}" destId="{A6FEF42B-CB5E-44A3-910B-27A2AD7824C9}" srcOrd="1" destOrd="0" presId="urn:microsoft.com/office/officeart/2005/8/layout/lProcess2"/>
    <dgm:cxn modelId="{E87D0927-2DC7-417B-9DD7-9F4F9F79D319}" type="presOf" srcId="{5E2C9E57-0655-4B9B-9516-529BBCB9C06C}" destId="{0A3F1278-543D-4AE7-A63D-7E4AC6A10586}" srcOrd="1" destOrd="0" presId="urn:microsoft.com/office/officeart/2005/8/layout/lProcess2"/>
    <dgm:cxn modelId="{3A09DF28-036E-4402-9A1B-3A255E90D791}" srcId="{5E2C9E57-0655-4B9B-9516-529BBCB9C06C}" destId="{3D1A8F82-2EF9-4EAB-A549-F2E85449D62C}" srcOrd="0" destOrd="0" parTransId="{792DF9B9-3707-44C6-932A-5DDA19509615}" sibTransId="{C7D3379A-3D8F-42CC-BCE4-838CDEB219A1}"/>
    <dgm:cxn modelId="{705DF12C-A952-4DB1-A7BB-2967622B9942}" type="presOf" srcId="{C1167E3D-D00C-4983-B415-64D3B13D6965}" destId="{38843E7C-4343-4CE4-8667-18E957E4D9E2}" srcOrd="0" destOrd="0" presId="urn:microsoft.com/office/officeart/2005/8/layout/lProcess2"/>
    <dgm:cxn modelId="{189A5A2F-EB6D-4CEB-9BA0-ED029603B8DA}" srcId="{5E2C9E57-0655-4B9B-9516-529BBCB9C06C}" destId="{8BFAFEF9-024C-44AD-A665-3C87FEC7CA09}" srcOrd="3" destOrd="0" parTransId="{F8C5022F-7E5B-457D-AFEC-C0EA48B2573B}" sibTransId="{EE14FB2A-1640-4D0A-8E04-19BC6AD088EF}"/>
    <dgm:cxn modelId="{4EDE6F32-9A0F-4F7B-BF24-9F5EA6BAE09B}" type="presOf" srcId="{4CAC3B2A-C684-4A71-A34D-80C65FDF5F73}" destId="{4D6310BD-D26A-4037-8B81-EFC7FF17BBED}" srcOrd="0" destOrd="0" presId="urn:microsoft.com/office/officeart/2005/8/layout/lProcess2"/>
    <dgm:cxn modelId="{AD3AA038-2758-4064-BD65-CC36F98FDC8E}" type="presOf" srcId="{A925614B-809B-44F6-A662-94505C11C30D}" destId="{891C3D31-66AC-4959-A61A-C5E261862003}" srcOrd="1" destOrd="0" presId="urn:microsoft.com/office/officeart/2005/8/layout/lProcess2"/>
    <dgm:cxn modelId="{1CF88A39-893E-4D30-A828-BF457ECBCD34}" srcId="{5E2C9E57-0655-4B9B-9516-529BBCB9C06C}" destId="{36E96F95-2930-4BCF-ADBA-012AF1704523}" srcOrd="1" destOrd="0" parTransId="{C98A4D4C-72D9-4518-B960-80B96278F4C3}" sibTransId="{5B1975B2-68C7-49A7-B1E7-847CF1FC5A9E}"/>
    <dgm:cxn modelId="{27295F3C-F3A0-44AF-ADCA-362682ACEB6E}" type="presOf" srcId="{A925614B-809B-44F6-A662-94505C11C30D}" destId="{D48D0C83-60B6-48A9-A4F5-A47D6BBE93FD}" srcOrd="0" destOrd="0" presId="urn:microsoft.com/office/officeart/2005/8/layout/lProcess2"/>
    <dgm:cxn modelId="{E1D5565F-6C2C-4E20-9820-EC2BBB6B524E}" srcId="{3DFC9119-8722-4FF4-874A-ADEED30166A4}" destId="{A925614B-809B-44F6-A662-94505C11C30D}" srcOrd="2" destOrd="0" parTransId="{6EC9B480-5C5C-4685-9866-4C81E82F2984}" sibTransId="{A15AF1E7-E6DB-4A44-A999-A5DBC005FE3B}"/>
    <dgm:cxn modelId="{7D9D6644-478C-4654-8A1A-4B3B87164AED}" type="presOf" srcId="{7960639B-F94A-4A76-BE0A-65A2D608D182}" destId="{A7A5015F-7942-4D98-9BD9-21575695D259}" srcOrd="0" destOrd="0" presId="urn:microsoft.com/office/officeart/2005/8/layout/lProcess2"/>
    <dgm:cxn modelId="{E2B7B446-A2D7-4CD0-9D54-A78527DA3FA1}" type="presOf" srcId="{3D1A8F82-2EF9-4EAB-A549-F2E85449D62C}" destId="{BFC8A05A-0D75-4C43-B178-DBE9C08CF0CB}" srcOrd="0" destOrd="0" presId="urn:microsoft.com/office/officeart/2005/8/layout/lProcess2"/>
    <dgm:cxn modelId="{4B5B996A-3C1C-4454-97C3-6E4A79B85AAA}" type="presOf" srcId="{8BFAFEF9-024C-44AD-A665-3C87FEC7CA09}" destId="{A19B7EEC-57AB-419C-AA75-DF4656065D06}" srcOrd="0" destOrd="0" presId="urn:microsoft.com/office/officeart/2005/8/layout/lProcess2"/>
    <dgm:cxn modelId="{556E674B-3745-49A1-BA74-BD123635FF70}" srcId="{A925614B-809B-44F6-A662-94505C11C30D}" destId="{DBE7A390-1C18-440D-A4C3-C119E0363406}" srcOrd="3" destOrd="0" parTransId="{6DDF2B27-0C7E-4FBF-9C2E-7FAED82F3A47}" sibTransId="{33EF097A-BAF4-4CB4-94CB-D56A2AC5AA62}"/>
    <dgm:cxn modelId="{79C2A970-7CA8-4389-BED1-653F9F0957BC}" srcId="{A925614B-809B-44F6-A662-94505C11C30D}" destId="{43BC5C1E-4F68-4DC7-9901-99E7597C0C63}" srcOrd="1" destOrd="0" parTransId="{CA753DD3-88DE-4C43-A34B-35AFB4B175CE}" sibTransId="{658966A4-D3C3-4EBF-80BB-74C4301DE25D}"/>
    <dgm:cxn modelId="{BEDF8574-1F4E-46C5-8CF8-DB23E6C414DF}" srcId="{3DFC9119-8722-4FF4-874A-ADEED30166A4}" destId="{5E2C9E57-0655-4B9B-9516-529BBCB9C06C}" srcOrd="0" destOrd="0" parTransId="{AEBCA3BD-87C2-48AB-845E-3EC4233D817B}" sibTransId="{D61C5CF8-879E-4518-A3B2-01E8BE58F308}"/>
    <dgm:cxn modelId="{68148F56-A668-4042-A512-790A8DE0429A}" srcId="{9A6AC442-E0CF-41A5-8CC6-73229093189F}" destId="{7960639B-F94A-4A76-BE0A-65A2D608D182}" srcOrd="2" destOrd="0" parTransId="{0188B7B0-810C-4497-B5ED-A593546FB7B3}" sibTransId="{AA84E8E2-4F90-4CBD-996B-690CDD36C0E3}"/>
    <dgm:cxn modelId="{DD768C7B-6F29-46A0-94B8-0D45037D2BAA}" type="presOf" srcId="{DBE7A390-1C18-440D-A4C3-C119E0363406}" destId="{5C9CE2C1-AC65-46EE-B66D-BDDAED1C5C31}" srcOrd="0" destOrd="0" presId="urn:microsoft.com/office/officeart/2005/8/layout/lProcess2"/>
    <dgm:cxn modelId="{862BE186-7331-4C1B-B880-857A0586C58F}" type="presOf" srcId="{A1351FB8-BC34-4498-B238-05AB85674CD6}" destId="{CD785C7C-31DC-42F0-BC7B-D8077F156E2A}" srcOrd="0" destOrd="0" presId="urn:microsoft.com/office/officeart/2005/8/layout/lProcess2"/>
    <dgm:cxn modelId="{5165678D-B77F-427F-A9BD-276A4C5840F4}" type="presOf" srcId="{36E96F95-2930-4BCF-ADBA-012AF1704523}" destId="{FA772D29-0275-41DC-8134-54F7FFBE33B1}" srcOrd="0" destOrd="0" presId="urn:microsoft.com/office/officeart/2005/8/layout/lProcess2"/>
    <dgm:cxn modelId="{F198E29E-860C-4B1C-BCE3-42A4A6D6B19B}" srcId="{A925614B-809B-44F6-A662-94505C11C30D}" destId="{A1351FB8-BC34-4498-B238-05AB85674CD6}" srcOrd="0" destOrd="0" parTransId="{C05DCD99-E0FF-4BFC-AD38-932C73CF0A72}" sibTransId="{374CA0BA-354B-4D5B-91D7-D42304288122}"/>
    <dgm:cxn modelId="{730715A9-4E8D-48AC-8D8C-C88825435C01}" srcId="{9A6AC442-E0CF-41A5-8CC6-73229093189F}" destId="{C1167E3D-D00C-4983-B415-64D3B13D6965}" srcOrd="3" destOrd="0" parTransId="{000E3BB0-0109-4F1D-BD43-6AB60B43E10F}" sibTransId="{058AD2EC-0699-4BBA-A8CD-0BF31417BF72}"/>
    <dgm:cxn modelId="{E42DC3B5-A2F1-49F8-BEBF-BCD477A6FD68}" type="presOf" srcId="{43107BF2-F67A-479A-B961-C28F6140A0E4}" destId="{2BBE07F1-AEDC-4FF8-912A-767EFF460D92}" srcOrd="0" destOrd="0" presId="urn:microsoft.com/office/officeart/2005/8/layout/lProcess2"/>
    <dgm:cxn modelId="{9D4084C7-DD7B-49AA-A19C-12C4D08AE838}" srcId="{9A6AC442-E0CF-41A5-8CC6-73229093189F}" destId="{216A972B-8F8D-4D3B-9AEC-197B11177B8E}" srcOrd="1" destOrd="0" parTransId="{3E72AF81-7A7C-4EAD-9FE1-449F07AE2A51}" sibTransId="{08CB9EC6-C00B-4051-898D-955D44D361FA}"/>
    <dgm:cxn modelId="{28660ACA-D437-4F50-84E0-1CC0BF241179}" type="presOf" srcId="{3DFC9119-8722-4FF4-874A-ADEED30166A4}" destId="{27A883E3-7EBD-4297-93BB-E8C52BB9ED40}" srcOrd="0" destOrd="0" presId="urn:microsoft.com/office/officeart/2005/8/layout/lProcess2"/>
    <dgm:cxn modelId="{87C78DCC-69F8-4725-9E80-84D9AC8C6B8F}" srcId="{5E2C9E57-0655-4B9B-9516-529BBCB9C06C}" destId="{30DBCE29-3EDE-4555-9303-756102255C0D}" srcOrd="4" destOrd="0" parTransId="{DD403E92-885D-4C70-A63D-BA1274E6A0FD}" sibTransId="{009FC1C2-A3E3-4243-96C9-F36BB4422516}"/>
    <dgm:cxn modelId="{115A7AD3-7B96-42D6-AF03-5F0CA4B43E44}" srcId="{9A6AC442-E0CF-41A5-8CC6-73229093189F}" destId="{4CAC3B2A-C684-4A71-A34D-80C65FDF5F73}" srcOrd="0" destOrd="0" parTransId="{EBEA3313-6BF0-492F-A994-CF47C7E4E082}" sibTransId="{6191CBB2-AE07-4205-B534-0FA35226EDB0}"/>
    <dgm:cxn modelId="{CF7C16D9-3233-4AA0-8A80-C8BFD18564A7}" type="presOf" srcId="{43BC5C1E-4F68-4DC7-9901-99E7597C0C63}" destId="{E83961F7-ABA8-4C71-9228-52A140E83B58}" srcOrd="0" destOrd="0" presId="urn:microsoft.com/office/officeart/2005/8/layout/lProcess2"/>
    <dgm:cxn modelId="{C9C3D1D9-ECFB-4BD6-9EF7-6D1A01BF61B7}" type="presOf" srcId="{A025F734-1ABC-4A03-8F8F-918B5E7BFB92}" destId="{6C5685AD-2CA4-417C-B0C8-88600A8D1605}" srcOrd="0" destOrd="0" presId="urn:microsoft.com/office/officeart/2005/8/layout/lProcess2"/>
    <dgm:cxn modelId="{4BC9E6DC-9E4F-4612-A785-7476B6BBC476}" type="presOf" srcId="{30DBCE29-3EDE-4555-9303-756102255C0D}" destId="{2F755EFD-744B-4A4A-AE6C-F47446C31918}" srcOrd="0" destOrd="0" presId="urn:microsoft.com/office/officeart/2005/8/layout/lProcess2"/>
    <dgm:cxn modelId="{0F15E1EE-507F-47F2-8A21-D95E0270794E}" srcId="{5E2C9E57-0655-4B9B-9516-529BBCB9C06C}" destId="{43107BF2-F67A-479A-B961-C28F6140A0E4}" srcOrd="2" destOrd="0" parTransId="{D2391303-047E-42B2-ABCD-E3B4BD70CFDA}" sibTransId="{409475F2-B7B5-4639-B888-C9F0DFE2E4A4}"/>
    <dgm:cxn modelId="{6534F8EE-3319-41BF-89CB-AF635D8ABEEC}" srcId="{9A6AC442-E0CF-41A5-8CC6-73229093189F}" destId="{A025F734-1ABC-4A03-8F8F-918B5E7BFB92}" srcOrd="4" destOrd="0" parTransId="{1E0185CE-34B2-41B3-8DEA-56E95A2A272B}" sibTransId="{5D392C1D-9869-4F80-910F-31114AAAC9BB}"/>
    <dgm:cxn modelId="{EE24B9F5-D9F6-4283-9F82-A375CBA53EB8}" type="presOf" srcId="{216A972B-8F8D-4D3B-9AEC-197B11177B8E}" destId="{4CFE338B-5A92-4CE7-A91B-0E886F63C40B}" srcOrd="0" destOrd="0" presId="urn:microsoft.com/office/officeart/2005/8/layout/lProcess2"/>
    <dgm:cxn modelId="{E14A9A96-090B-45B0-8D3E-598DDEB6AD86}" type="presParOf" srcId="{27A883E3-7EBD-4297-93BB-E8C52BB9ED40}" destId="{4DA55ECF-A54E-4075-A3A8-9B5377931E4D}" srcOrd="0" destOrd="0" presId="urn:microsoft.com/office/officeart/2005/8/layout/lProcess2"/>
    <dgm:cxn modelId="{F2565384-D246-4743-80E9-D78C7C5A803F}" type="presParOf" srcId="{4DA55ECF-A54E-4075-A3A8-9B5377931E4D}" destId="{EE7E16DC-ABCC-440B-A4EB-4156ABD301A2}" srcOrd="0" destOrd="0" presId="urn:microsoft.com/office/officeart/2005/8/layout/lProcess2"/>
    <dgm:cxn modelId="{E6C1B32E-C49F-4935-A411-A5FDE18361AD}" type="presParOf" srcId="{4DA55ECF-A54E-4075-A3A8-9B5377931E4D}" destId="{0A3F1278-543D-4AE7-A63D-7E4AC6A10586}" srcOrd="1" destOrd="0" presId="urn:microsoft.com/office/officeart/2005/8/layout/lProcess2"/>
    <dgm:cxn modelId="{1E5D168F-A59E-45D4-B06D-3FAC3A7F8FC6}" type="presParOf" srcId="{4DA55ECF-A54E-4075-A3A8-9B5377931E4D}" destId="{A75BA57A-A0C4-4CD3-9173-671620C37CBD}" srcOrd="2" destOrd="0" presId="urn:microsoft.com/office/officeart/2005/8/layout/lProcess2"/>
    <dgm:cxn modelId="{85D956EF-A179-47B8-AEFB-C14177D702B7}" type="presParOf" srcId="{A75BA57A-A0C4-4CD3-9173-671620C37CBD}" destId="{992C1378-F05D-4B97-844D-FBA86D3B4626}" srcOrd="0" destOrd="0" presId="urn:microsoft.com/office/officeart/2005/8/layout/lProcess2"/>
    <dgm:cxn modelId="{84F04595-9760-4F67-A914-5D586F1D7D12}" type="presParOf" srcId="{992C1378-F05D-4B97-844D-FBA86D3B4626}" destId="{BFC8A05A-0D75-4C43-B178-DBE9C08CF0CB}" srcOrd="0" destOrd="0" presId="urn:microsoft.com/office/officeart/2005/8/layout/lProcess2"/>
    <dgm:cxn modelId="{1D836E31-1226-4526-93D6-5C5D7EDDC98B}" type="presParOf" srcId="{992C1378-F05D-4B97-844D-FBA86D3B4626}" destId="{7DBFFD4A-F639-49AD-876A-CE3398404CDA}" srcOrd="1" destOrd="0" presId="urn:microsoft.com/office/officeart/2005/8/layout/lProcess2"/>
    <dgm:cxn modelId="{6C23A405-7D87-4F48-8016-AAC4629C3C98}" type="presParOf" srcId="{992C1378-F05D-4B97-844D-FBA86D3B4626}" destId="{FA772D29-0275-41DC-8134-54F7FFBE33B1}" srcOrd="2" destOrd="0" presId="urn:microsoft.com/office/officeart/2005/8/layout/lProcess2"/>
    <dgm:cxn modelId="{28C79862-FFC1-4E52-BACE-E49D33FE704D}" type="presParOf" srcId="{992C1378-F05D-4B97-844D-FBA86D3B4626}" destId="{3599ED76-F5EA-4F79-9673-6C4A34DC2630}" srcOrd="3" destOrd="0" presId="urn:microsoft.com/office/officeart/2005/8/layout/lProcess2"/>
    <dgm:cxn modelId="{159DC04D-C914-4799-B254-AD23200B74C2}" type="presParOf" srcId="{992C1378-F05D-4B97-844D-FBA86D3B4626}" destId="{2BBE07F1-AEDC-4FF8-912A-767EFF460D92}" srcOrd="4" destOrd="0" presId="urn:microsoft.com/office/officeart/2005/8/layout/lProcess2"/>
    <dgm:cxn modelId="{D7CBB950-5BDF-402A-B274-8F8BB0B379F5}" type="presParOf" srcId="{992C1378-F05D-4B97-844D-FBA86D3B4626}" destId="{DD073590-E139-435E-A9F4-7F2DD7DB9012}" srcOrd="5" destOrd="0" presId="urn:microsoft.com/office/officeart/2005/8/layout/lProcess2"/>
    <dgm:cxn modelId="{CF73AFA8-A059-4C05-B34F-8B3FF70CC704}" type="presParOf" srcId="{992C1378-F05D-4B97-844D-FBA86D3B4626}" destId="{A19B7EEC-57AB-419C-AA75-DF4656065D06}" srcOrd="6" destOrd="0" presId="urn:microsoft.com/office/officeart/2005/8/layout/lProcess2"/>
    <dgm:cxn modelId="{55D2F902-D100-4146-9813-06E907CA5817}" type="presParOf" srcId="{992C1378-F05D-4B97-844D-FBA86D3B4626}" destId="{DE76D8E9-F3E1-4567-9A1F-90111BAD1BEA}" srcOrd="7" destOrd="0" presId="urn:microsoft.com/office/officeart/2005/8/layout/lProcess2"/>
    <dgm:cxn modelId="{5ED10D70-1125-46FA-9B8E-C687802B464D}" type="presParOf" srcId="{992C1378-F05D-4B97-844D-FBA86D3B4626}" destId="{2F755EFD-744B-4A4A-AE6C-F47446C31918}" srcOrd="8" destOrd="0" presId="urn:microsoft.com/office/officeart/2005/8/layout/lProcess2"/>
    <dgm:cxn modelId="{5684E7DD-A64D-46A5-B145-EB66AC1747AB}" type="presParOf" srcId="{27A883E3-7EBD-4297-93BB-E8C52BB9ED40}" destId="{1DBEE9FC-8B99-4338-B257-6C5842D96E5D}" srcOrd="1" destOrd="0" presId="urn:microsoft.com/office/officeart/2005/8/layout/lProcess2"/>
    <dgm:cxn modelId="{0C9DBE54-CDE8-41E4-A45C-44DB052ECE53}" type="presParOf" srcId="{27A883E3-7EBD-4297-93BB-E8C52BB9ED40}" destId="{81C3BB50-BD37-43AF-852F-3DABDB6EC647}" srcOrd="2" destOrd="0" presId="urn:microsoft.com/office/officeart/2005/8/layout/lProcess2"/>
    <dgm:cxn modelId="{C1D6FA9F-ACDE-48B3-A46E-D135CBB1C68F}" type="presParOf" srcId="{81C3BB50-BD37-43AF-852F-3DABDB6EC647}" destId="{1EDCA1D2-039B-4260-B398-F5C06B46DCF8}" srcOrd="0" destOrd="0" presId="urn:microsoft.com/office/officeart/2005/8/layout/lProcess2"/>
    <dgm:cxn modelId="{29203765-FA4E-4758-A813-98E0B2E11679}" type="presParOf" srcId="{81C3BB50-BD37-43AF-852F-3DABDB6EC647}" destId="{A6FEF42B-CB5E-44A3-910B-27A2AD7824C9}" srcOrd="1" destOrd="0" presId="urn:microsoft.com/office/officeart/2005/8/layout/lProcess2"/>
    <dgm:cxn modelId="{BDDE5895-7A9B-4375-BD07-CDFF98ACB708}" type="presParOf" srcId="{81C3BB50-BD37-43AF-852F-3DABDB6EC647}" destId="{ADCAF89B-FE75-4136-BA68-505CF7BAEB0C}" srcOrd="2" destOrd="0" presId="urn:microsoft.com/office/officeart/2005/8/layout/lProcess2"/>
    <dgm:cxn modelId="{07BEC916-6A38-4B5B-90B7-3F4B9FF427E9}" type="presParOf" srcId="{ADCAF89B-FE75-4136-BA68-505CF7BAEB0C}" destId="{B2E6AA16-C9F8-4D7E-9A7C-54BB231C1A23}" srcOrd="0" destOrd="0" presId="urn:microsoft.com/office/officeart/2005/8/layout/lProcess2"/>
    <dgm:cxn modelId="{E621658E-C652-4AD5-9E6F-20F8B96E8996}" type="presParOf" srcId="{B2E6AA16-C9F8-4D7E-9A7C-54BB231C1A23}" destId="{4D6310BD-D26A-4037-8B81-EFC7FF17BBED}" srcOrd="0" destOrd="0" presId="urn:microsoft.com/office/officeart/2005/8/layout/lProcess2"/>
    <dgm:cxn modelId="{14DE607E-337A-4DDA-9B9C-4AFCFB00C869}" type="presParOf" srcId="{B2E6AA16-C9F8-4D7E-9A7C-54BB231C1A23}" destId="{4232B469-D113-4618-9663-6C57B9B1AD19}" srcOrd="1" destOrd="0" presId="urn:microsoft.com/office/officeart/2005/8/layout/lProcess2"/>
    <dgm:cxn modelId="{8BEB98FF-66A1-44E2-B0CD-C0172F41B44D}" type="presParOf" srcId="{B2E6AA16-C9F8-4D7E-9A7C-54BB231C1A23}" destId="{4CFE338B-5A92-4CE7-A91B-0E886F63C40B}" srcOrd="2" destOrd="0" presId="urn:microsoft.com/office/officeart/2005/8/layout/lProcess2"/>
    <dgm:cxn modelId="{9E714A4A-C03F-4682-B030-AB7B789BF70E}" type="presParOf" srcId="{B2E6AA16-C9F8-4D7E-9A7C-54BB231C1A23}" destId="{31C5B6F4-0296-47B1-B622-19B2F16DEBF1}" srcOrd="3" destOrd="0" presId="urn:microsoft.com/office/officeart/2005/8/layout/lProcess2"/>
    <dgm:cxn modelId="{B79B1A54-2BFE-42EF-BA36-01F01A3ACE6E}" type="presParOf" srcId="{B2E6AA16-C9F8-4D7E-9A7C-54BB231C1A23}" destId="{A7A5015F-7942-4D98-9BD9-21575695D259}" srcOrd="4" destOrd="0" presId="urn:microsoft.com/office/officeart/2005/8/layout/lProcess2"/>
    <dgm:cxn modelId="{5712E13E-0744-40D8-9712-6CEB07878794}" type="presParOf" srcId="{B2E6AA16-C9F8-4D7E-9A7C-54BB231C1A23}" destId="{58EC78E3-15B0-4DB8-ABCA-398BD3926428}" srcOrd="5" destOrd="0" presId="urn:microsoft.com/office/officeart/2005/8/layout/lProcess2"/>
    <dgm:cxn modelId="{881EB00B-65BA-4BB9-B427-BE99FC9DE891}" type="presParOf" srcId="{B2E6AA16-C9F8-4D7E-9A7C-54BB231C1A23}" destId="{38843E7C-4343-4CE4-8667-18E957E4D9E2}" srcOrd="6" destOrd="0" presId="urn:microsoft.com/office/officeart/2005/8/layout/lProcess2"/>
    <dgm:cxn modelId="{78425786-3FC3-4683-8F78-53E3D8463378}" type="presParOf" srcId="{B2E6AA16-C9F8-4D7E-9A7C-54BB231C1A23}" destId="{781EE2ED-9236-4B9C-8263-9C1D9F96DC1E}" srcOrd="7" destOrd="0" presId="urn:microsoft.com/office/officeart/2005/8/layout/lProcess2"/>
    <dgm:cxn modelId="{BD2968C3-2184-467C-BC06-F1BC030D2DCA}" type="presParOf" srcId="{B2E6AA16-C9F8-4D7E-9A7C-54BB231C1A23}" destId="{6C5685AD-2CA4-417C-B0C8-88600A8D1605}" srcOrd="8" destOrd="0" presId="urn:microsoft.com/office/officeart/2005/8/layout/lProcess2"/>
    <dgm:cxn modelId="{F5116EDC-2D14-46A1-9DE5-A3EA30466C9C}" type="presParOf" srcId="{27A883E3-7EBD-4297-93BB-E8C52BB9ED40}" destId="{E647DEAC-2C4C-41BC-B139-8714418AA2E1}" srcOrd="3" destOrd="0" presId="urn:microsoft.com/office/officeart/2005/8/layout/lProcess2"/>
    <dgm:cxn modelId="{38C6C0F3-94CC-46B5-971D-46621401F0D4}" type="presParOf" srcId="{27A883E3-7EBD-4297-93BB-E8C52BB9ED40}" destId="{E98B17C9-2500-4B49-A4C5-84E013B1A1BB}" srcOrd="4" destOrd="0" presId="urn:microsoft.com/office/officeart/2005/8/layout/lProcess2"/>
    <dgm:cxn modelId="{8A834E8A-B53F-4DB6-B33A-C30464682DBB}" type="presParOf" srcId="{E98B17C9-2500-4B49-A4C5-84E013B1A1BB}" destId="{D48D0C83-60B6-48A9-A4F5-A47D6BBE93FD}" srcOrd="0" destOrd="0" presId="urn:microsoft.com/office/officeart/2005/8/layout/lProcess2"/>
    <dgm:cxn modelId="{175821B0-4B30-4D7A-B62A-8548B44F75FC}" type="presParOf" srcId="{E98B17C9-2500-4B49-A4C5-84E013B1A1BB}" destId="{891C3D31-66AC-4959-A61A-C5E261862003}" srcOrd="1" destOrd="0" presId="urn:microsoft.com/office/officeart/2005/8/layout/lProcess2"/>
    <dgm:cxn modelId="{2255AAE9-17A3-4124-84F5-F3D9A426213E}" type="presParOf" srcId="{E98B17C9-2500-4B49-A4C5-84E013B1A1BB}" destId="{E14DA4B4-B9F0-4A9A-8B7C-8FBD3A691ACC}" srcOrd="2" destOrd="0" presId="urn:microsoft.com/office/officeart/2005/8/layout/lProcess2"/>
    <dgm:cxn modelId="{4729FF66-BBA0-44C3-B9BF-06DC55A5EB7F}" type="presParOf" srcId="{E14DA4B4-B9F0-4A9A-8B7C-8FBD3A691ACC}" destId="{4CE6AF32-BB95-4D8D-A544-59EFA7B42BA9}" srcOrd="0" destOrd="0" presId="urn:microsoft.com/office/officeart/2005/8/layout/lProcess2"/>
    <dgm:cxn modelId="{7CB6C505-5A47-41AC-AAD5-4266087DEA35}" type="presParOf" srcId="{4CE6AF32-BB95-4D8D-A544-59EFA7B42BA9}" destId="{CD785C7C-31DC-42F0-BC7B-D8077F156E2A}" srcOrd="0" destOrd="0" presId="urn:microsoft.com/office/officeart/2005/8/layout/lProcess2"/>
    <dgm:cxn modelId="{3144F8E2-5173-407C-A6EA-9D49FE12C56A}" type="presParOf" srcId="{4CE6AF32-BB95-4D8D-A544-59EFA7B42BA9}" destId="{6703C6B3-A4FC-4904-BC10-328299CAD109}" srcOrd="1" destOrd="0" presId="urn:microsoft.com/office/officeart/2005/8/layout/lProcess2"/>
    <dgm:cxn modelId="{20FAE371-7A4F-4611-9B1C-6526B5217063}" type="presParOf" srcId="{4CE6AF32-BB95-4D8D-A544-59EFA7B42BA9}" destId="{E83961F7-ABA8-4C71-9228-52A140E83B58}" srcOrd="2" destOrd="0" presId="urn:microsoft.com/office/officeart/2005/8/layout/lProcess2"/>
    <dgm:cxn modelId="{0ED6D6A1-A1FC-4744-B761-F550D9DD3120}" type="presParOf" srcId="{4CE6AF32-BB95-4D8D-A544-59EFA7B42BA9}" destId="{A1232DF4-1EBB-47E6-BB2E-AE2ABD5F5BBF}" srcOrd="3" destOrd="0" presId="urn:microsoft.com/office/officeart/2005/8/layout/lProcess2"/>
    <dgm:cxn modelId="{C9454DA8-20DC-404B-8463-79409E48246D}" type="presParOf" srcId="{4CE6AF32-BB95-4D8D-A544-59EFA7B42BA9}" destId="{CA56C09A-3D0D-4787-A793-65F12EDD79EE}" srcOrd="4" destOrd="0" presId="urn:microsoft.com/office/officeart/2005/8/layout/lProcess2"/>
    <dgm:cxn modelId="{F82BC552-FBE1-4625-AEA1-2C8BDD80E5C2}" type="presParOf" srcId="{4CE6AF32-BB95-4D8D-A544-59EFA7B42BA9}" destId="{947F3DA6-50E4-42A5-8B88-E49CB1863454}" srcOrd="5" destOrd="0" presId="urn:microsoft.com/office/officeart/2005/8/layout/lProcess2"/>
    <dgm:cxn modelId="{669FD7F9-4572-494B-B1C6-BA17BE4D8911}" type="presParOf" srcId="{4CE6AF32-BB95-4D8D-A544-59EFA7B42BA9}" destId="{5C9CE2C1-AC65-46EE-B66D-BDDAED1C5C31}" srcOrd="6" destOrd="0" presId="urn:microsoft.com/office/officeart/2005/8/layout/lProcess2"/>
    <dgm:cxn modelId="{30D6CB4F-8B78-459A-AEFC-591017EABBA4}" type="presParOf" srcId="{4CE6AF32-BB95-4D8D-A544-59EFA7B42BA9}" destId="{FBDFDF90-D676-45A4-9BEB-4B196451E976}" srcOrd="7" destOrd="0" presId="urn:microsoft.com/office/officeart/2005/8/layout/lProcess2"/>
    <dgm:cxn modelId="{DA009502-B9AA-4A5E-9720-17286896C751}" type="presParOf" srcId="{4CE6AF32-BB95-4D8D-A544-59EFA7B42BA9}" destId="{46E558D9-6D2F-404A-B97E-49B868E48CBE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7E97F-F31A-464C-981F-059FF5EEB428}">
      <dsp:nvSpPr>
        <dsp:cNvPr id="0" name=""/>
        <dsp:cNvSpPr/>
      </dsp:nvSpPr>
      <dsp:spPr>
        <a:xfrm>
          <a:off x="0" y="250462"/>
          <a:ext cx="8265510" cy="290882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D96A0C-DA60-476E-B4E8-9817E5A0FF52}">
      <dsp:nvSpPr>
        <dsp:cNvPr id="0" name=""/>
        <dsp:cNvSpPr/>
      </dsp:nvSpPr>
      <dsp:spPr>
        <a:xfrm>
          <a:off x="381174" y="500806"/>
          <a:ext cx="7619462" cy="24466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81D17-3C1C-49DB-8068-90FC98D592A4}">
      <dsp:nvSpPr>
        <dsp:cNvPr id="0" name=""/>
        <dsp:cNvSpPr/>
      </dsp:nvSpPr>
      <dsp:spPr>
        <a:xfrm>
          <a:off x="31758" y="3157630"/>
          <a:ext cx="8493900" cy="2261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0" tIns="95250" rIns="254000" bIns="95250" numCol="1" spcCol="1270" anchor="ctr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Es la Autoridad Nacional Sanitaria, Fitosanitaria y de Inocuidad de los Alimentos, encargada de la regulación y control sanitario agropecuario, con la finalidad de mantener y mejorar el estatus </a:t>
          </a:r>
          <a:r>
            <a:rPr lang="es-ES" sz="25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fito</a:t>
          </a:r>
          <a:r>
            <a:rPr lang="es-ES" sz="25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 y zoosanitario; procurar la inocuidad de la producción primaria; apoyar los flujos comerciales; y, contribuir a la soberanía alimentaria.</a:t>
          </a:r>
          <a:endParaRPr lang="es-EC" sz="25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1758" y="3157630"/>
        <a:ext cx="8493900" cy="2261036"/>
      </dsp:txXfrm>
    </dsp:sp>
    <dsp:sp modelId="{430B688C-616B-433A-9166-D85BDDDFA7E2}">
      <dsp:nvSpPr>
        <dsp:cNvPr id="0" name=""/>
        <dsp:cNvSpPr/>
      </dsp:nvSpPr>
      <dsp:spPr>
        <a:xfrm>
          <a:off x="6640867" y="804734"/>
          <a:ext cx="2023485" cy="3149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4570E-D032-4498-9E47-19BEAF5DC26C}">
      <dsp:nvSpPr>
        <dsp:cNvPr id="0" name=""/>
        <dsp:cNvSpPr/>
      </dsp:nvSpPr>
      <dsp:spPr>
        <a:xfrm>
          <a:off x="0" y="0"/>
          <a:ext cx="7480234" cy="964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Distrital Tipo A - Zona 4 </a:t>
          </a:r>
          <a:endParaRPr lang="es-EC" sz="3000" b="1" kern="1200" dirty="0"/>
        </a:p>
      </dsp:txBody>
      <dsp:txXfrm>
        <a:off x="28253" y="28253"/>
        <a:ext cx="6357801" cy="908133"/>
      </dsp:txXfrm>
    </dsp:sp>
    <dsp:sp modelId="{DD50F952-3FC6-4F5E-8DCA-45657A212C8F}">
      <dsp:nvSpPr>
        <dsp:cNvPr id="0" name=""/>
        <dsp:cNvSpPr/>
      </dsp:nvSpPr>
      <dsp:spPr>
        <a:xfrm>
          <a:off x="626469" y="1140028"/>
          <a:ext cx="7480234" cy="964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01247"/>
                <a:satOff val="-4901"/>
                <a:lumOff val="2144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Coordina, controla, ejecuta los procesos de regulación   en el sector agropecuario;  para: </a:t>
          </a:r>
          <a:endParaRPr lang="es-EC" sz="2500" kern="1200" dirty="0"/>
        </a:p>
      </dsp:txBody>
      <dsp:txXfrm>
        <a:off x="654722" y="1168281"/>
        <a:ext cx="6170242" cy="908133"/>
      </dsp:txXfrm>
    </dsp:sp>
    <dsp:sp modelId="{350290DC-70EC-4E86-B5DB-E7E09BF9DE34}">
      <dsp:nvSpPr>
        <dsp:cNvPr id="0" name=""/>
        <dsp:cNvSpPr/>
      </dsp:nvSpPr>
      <dsp:spPr>
        <a:xfrm>
          <a:off x="1243588" y="2280057"/>
          <a:ext cx="7480234" cy="964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402493"/>
                <a:satOff val="-9802"/>
                <a:lumOff val="4289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402493"/>
                <a:satOff val="-9802"/>
                <a:lumOff val="4289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402493"/>
                <a:satOff val="-9802"/>
                <a:lumOff val="4289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incrementar los niveles fito-zoosanitarios y de la inocuidad de los alimentos, en las provincias de:</a:t>
          </a:r>
          <a:endParaRPr lang="es-EC" sz="2500" kern="1200" dirty="0"/>
        </a:p>
      </dsp:txBody>
      <dsp:txXfrm>
        <a:off x="1271841" y="2308310"/>
        <a:ext cx="6179593" cy="908133"/>
      </dsp:txXfrm>
    </dsp:sp>
    <dsp:sp modelId="{1BE9A256-8273-4A1C-BF28-E4C8E28F21B1}">
      <dsp:nvSpPr>
        <dsp:cNvPr id="0" name=""/>
        <dsp:cNvSpPr/>
      </dsp:nvSpPr>
      <dsp:spPr>
        <a:xfrm>
          <a:off x="1870058" y="3420086"/>
          <a:ext cx="7480234" cy="964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01247"/>
                <a:satOff val="-4901"/>
                <a:lumOff val="2144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kern="1200" dirty="0"/>
            <a:t>Santo Domingo de los Tsáchilas- Manabí</a:t>
          </a:r>
        </a:p>
      </dsp:txBody>
      <dsp:txXfrm>
        <a:off x="1898311" y="3448339"/>
        <a:ext cx="6170242" cy="908133"/>
      </dsp:txXfrm>
    </dsp:sp>
    <dsp:sp modelId="{89208F07-49A2-4BF3-BB2E-E95F55412141}">
      <dsp:nvSpPr>
        <dsp:cNvPr id="0" name=""/>
        <dsp:cNvSpPr/>
      </dsp:nvSpPr>
      <dsp:spPr>
        <a:xfrm>
          <a:off x="6853218" y="738826"/>
          <a:ext cx="627015" cy="62701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500" kern="1200"/>
        </a:p>
      </dsp:txBody>
      <dsp:txXfrm>
        <a:off x="6994296" y="738826"/>
        <a:ext cx="344859" cy="471829"/>
      </dsp:txXfrm>
    </dsp:sp>
    <dsp:sp modelId="{5A2E2F42-53B1-4E68-BE15-2F3215F0B887}">
      <dsp:nvSpPr>
        <dsp:cNvPr id="0" name=""/>
        <dsp:cNvSpPr/>
      </dsp:nvSpPr>
      <dsp:spPr>
        <a:xfrm>
          <a:off x="7479688" y="1878855"/>
          <a:ext cx="627015" cy="62701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500" kern="1200"/>
        </a:p>
      </dsp:txBody>
      <dsp:txXfrm>
        <a:off x="7620766" y="1878855"/>
        <a:ext cx="344859" cy="471829"/>
      </dsp:txXfrm>
    </dsp:sp>
    <dsp:sp modelId="{ADDFD01D-8FF8-4EBE-8CFE-C8E186F9CCB4}">
      <dsp:nvSpPr>
        <dsp:cNvPr id="0" name=""/>
        <dsp:cNvSpPr/>
      </dsp:nvSpPr>
      <dsp:spPr>
        <a:xfrm>
          <a:off x="8096807" y="3018883"/>
          <a:ext cx="627015" cy="62701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500" kern="1200"/>
        </a:p>
      </dsp:txBody>
      <dsp:txXfrm>
        <a:off x="8237885" y="3018883"/>
        <a:ext cx="344859" cy="4718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FCB42-A358-40DB-9BA4-2E14FC93DC6F}">
      <dsp:nvSpPr>
        <dsp:cNvPr id="0" name=""/>
        <dsp:cNvSpPr/>
      </dsp:nvSpPr>
      <dsp:spPr>
        <a:xfrm rot="10800000">
          <a:off x="1531952" y="3131"/>
          <a:ext cx="5405120" cy="682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76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8.868 USUARIOS ATENDIDOS</a:t>
          </a:r>
        </a:p>
      </dsp:txBody>
      <dsp:txXfrm rot="10800000">
        <a:off x="1702464" y="3131"/>
        <a:ext cx="5234608" cy="682049"/>
      </dsp:txXfrm>
    </dsp:sp>
    <dsp:sp modelId="{229A4759-D852-46C3-BE08-30290402F68B}">
      <dsp:nvSpPr>
        <dsp:cNvPr id="0" name=""/>
        <dsp:cNvSpPr/>
      </dsp:nvSpPr>
      <dsp:spPr>
        <a:xfrm>
          <a:off x="656698" y="17420"/>
          <a:ext cx="682049" cy="682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4E57B-8014-4E39-9D5D-1CF33082EB3A}">
      <dsp:nvSpPr>
        <dsp:cNvPr id="0" name=""/>
        <dsp:cNvSpPr/>
      </dsp:nvSpPr>
      <dsp:spPr>
        <a:xfrm rot="10800000">
          <a:off x="1531952" y="888778"/>
          <a:ext cx="5405120" cy="682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76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4.264 hombres</a:t>
          </a:r>
        </a:p>
      </dsp:txBody>
      <dsp:txXfrm rot="10800000">
        <a:off x="1702464" y="888778"/>
        <a:ext cx="5234608" cy="682049"/>
      </dsp:txXfrm>
    </dsp:sp>
    <dsp:sp modelId="{41A90FA4-EB83-4B43-9402-EDB3674DF546}">
      <dsp:nvSpPr>
        <dsp:cNvPr id="0" name=""/>
        <dsp:cNvSpPr/>
      </dsp:nvSpPr>
      <dsp:spPr>
        <a:xfrm>
          <a:off x="1033749" y="888778"/>
          <a:ext cx="682049" cy="682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ECFC5-9086-4FF4-84B9-F2BC904AF4CA}">
      <dsp:nvSpPr>
        <dsp:cNvPr id="0" name=""/>
        <dsp:cNvSpPr/>
      </dsp:nvSpPr>
      <dsp:spPr>
        <a:xfrm rot="10800000">
          <a:off x="1531952" y="1774424"/>
          <a:ext cx="5405120" cy="682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76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1.536 mujeres</a:t>
          </a:r>
        </a:p>
      </dsp:txBody>
      <dsp:txXfrm rot="10800000">
        <a:off x="1702464" y="1774424"/>
        <a:ext cx="5234608" cy="682049"/>
      </dsp:txXfrm>
    </dsp:sp>
    <dsp:sp modelId="{9321DDC0-0894-475D-B90E-B3FAAEC8EC2A}">
      <dsp:nvSpPr>
        <dsp:cNvPr id="0" name=""/>
        <dsp:cNvSpPr/>
      </dsp:nvSpPr>
      <dsp:spPr>
        <a:xfrm>
          <a:off x="719433" y="1774424"/>
          <a:ext cx="682049" cy="682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E948E-9585-41D5-A5C6-1CF6064DC972}">
      <dsp:nvSpPr>
        <dsp:cNvPr id="0" name=""/>
        <dsp:cNvSpPr/>
      </dsp:nvSpPr>
      <dsp:spPr>
        <a:xfrm rot="10800000">
          <a:off x="1531952" y="2660071"/>
          <a:ext cx="5405120" cy="682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76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(Portoviejo) Rampa de acceso</a:t>
          </a:r>
        </a:p>
      </dsp:txBody>
      <dsp:txXfrm rot="10800000">
        <a:off x="1702464" y="2660071"/>
        <a:ext cx="5234608" cy="682049"/>
      </dsp:txXfrm>
    </dsp:sp>
    <dsp:sp modelId="{CC153AA8-4FEE-4AF6-B26F-37BF817F19D4}">
      <dsp:nvSpPr>
        <dsp:cNvPr id="0" name=""/>
        <dsp:cNvSpPr/>
      </dsp:nvSpPr>
      <dsp:spPr>
        <a:xfrm>
          <a:off x="933747" y="2660071"/>
          <a:ext cx="682049" cy="682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A8D17-EAE1-4434-B15F-529C5AFA211C}">
      <dsp:nvSpPr>
        <dsp:cNvPr id="0" name=""/>
        <dsp:cNvSpPr/>
      </dsp:nvSpPr>
      <dsp:spPr>
        <a:xfrm rot="10800000">
          <a:off x="1531952" y="3545717"/>
          <a:ext cx="5405120" cy="6820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76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 Baño para personas con discapacidad</a:t>
          </a:r>
        </a:p>
      </dsp:txBody>
      <dsp:txXfrm rot="10800000">
        <a:off x="1702464" y="3545717"/>
        <a:ext cx="5234608" cy="682049"/>
      </dsp:txXfrm>
    </dsp:sp>
    <dsp:sp modelId="{8F10EDBE-226E-482D-992B-5355A41497E5}">
      <dsp:nvSpPr>
        <dsp:cNvPr id="0" name=""/>
        <dsp:cNvSpPr/>
      </dsp:nvSpPr>
      <dsp:spPr>
        <a:xfrm>
          <a:off x="747970" y="3545717"/>
          <a:ext cx="682049" cy="68204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0D1F1-F35E-4FE7-A5EC-5F142975D51C}">
      <dsp:nvSpPr>
        <dsp:cNvPr id="0" name=""/>
        <dsp:cNvSpPr/>
      </dsp:nvSpPr>
      <dsp:spPr>
        <a:xfrm>
          <a:off x="0" y="0"/>
          <a:ext cx="2022512" cy="489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latin typeface="Arial"/>
              <a:ea typeface="+mn-ea"/>
              <a:cs typeface="+mn-cs"/>
            </a:rPr>
            <a:t>SANIDAD ANIMAL  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latin typeface="Arial"/>
              <a:ea typeface="+mn-ea"/>
              <a:cs typeface="+mn-cs"/>
            </a:rPr>
            <a:t>Realiza inspecciones a granjas, capacitaciones, atención de eventos sanitarios, certificación zoosanitaria, muestreos, etc.</a:t>
          </a:r>
          <a:endParaRPr lang="es-EC" sz="1700" kern="1200" dirty="0"/>
        </a:p>
      </dsp:txBody>
      <dsp:txXfrm>
        <a:off x="0" y="1956703"/>
        <a:ext cx="2022512" cy="1956703"/>
      </dsp:txXfrm>
    </dsp:sp>
    <dsp:sp modelId="{10AAEDFE-1E43-43F2-8F96-C485E61CF2BE}">
      <dsp:nvSpPr>
        <dsp:cNvPr id="0" name=""/>
        <dsp:cNvSpPr/>
      </dsp:nvSpPr>
      <dsp:spPr>
        <a:xfrm>
          <a:off x="162154" y="132133"/>
          <a:ext cx="1614246" cy="139345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1DBC96-7A4F-4B79-9B6B-42DFE307EB75}">
      <dsp:nvSpPr>
        <dsp:cNvPr id="0" name=""/>
        <dsp:cNvSpPr/>
      </dsp:nvSpPr>
      <dsp:spPr>
        <a:xfrm>
          <a:off x="2083187" y="0"/>
          <a:ext cx="2022512" cy="489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latin typeface="Helvetica LT Std Light"/>
              <a:ea typeface="+mn-ea"/>
              <a:cs typeface="+mn-cs"/>
            </a:rPr>
            <a:t>INOCUIDAD DE LOS ALIMENTOS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latin typeface="Helvetica LT Std Light"/>
              <a:ea typeface="+mn-ea"/>
              <a:cs typeface="+mn-cs"/>
            </a:rPr>
            <a:t>Realiza capacitaciones a agricultores y ganaderos, se socializa los manuales de BPP Pecuarias, Lecheras y Agrícolas, etc.</a:t>
          </a:r>
          <a:endParaRPr lang="es-EC" sz="1700" kern="1200" dirty="0"/>
        </a:p>
      </dsp:txBody>
      <dsp:txXfrm>
        <a:off x="2083187" y="1956703"/>
        <a:ext cx="2022512" cy="1956703"/>
      </dsp:txXfrm>
    </dsp:sp>
    <dsp:sp modelId="{FE2CA9B5-5998-4AE4-8304-3A0FF4798D81}">
      <dsp:nvSpPr>
        <dsp:cNvPr id="0" name=""/>
        <dsp:cNvSpPr/>
      </dsp:nvSpPr>
      <dsp:spPr>
        <a:xfrm>
          <a:off x="2287320" y="183754"/>
          <a:ext cx="1614246" cy="136716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80A505-944F-4713-B554-9099314ED4F6}">
      <dsp:nvSpPr>
        <dsp:cNvPr id="0" name=""/>
        <dsp:cNvSpPr/>
      </dsp:nvSpPr>
      <dsp:spPr>
        <a:xfrm>
          <a:off x="4166375" y="0"/>
          <a:ext cx="2022512" cy="489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latin typeface="Arial"/>
              <a:ea typeface="+mn-ea"/>
              <a:cs typeface="+mn-cs"/>
            </a:rPr>
            <a:t>SANIDAD </a:t>
          </a:r>
          <a:r>
            <a:rPr lang="es-ES" sz="1700" b="1" kern="1200" dirty="0">
              <a:latin typeface="Helvetica LT Std Light"/>
              <a:ea typeface="+mn-ea"/>
              <a:cs typeface="+mn-cs"/>
            </a:rPr>
            <a:t>VEGETAL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latin typeface="Arial"/>
              <a:ea typeface="+mn-ea"/>
              <a:cs typeface="+mn-cs"/>
            </a:rPr>
            <a:t>Realiza capacitaciones, prospecciones de cultivos, toma de muestras, inspecciones fitosanitarias, etc.</a:t>
          </a:r>
          <a:endParaRPr lang="es-EC" sz="1700" kern="1200" dirty="0"/>
        </a:p>
      </dsp:txBody>
      <dsp:txXfrm>
        <a:off x="4166375" y="1956703"/>
        <a:ext cx="2022512" cy="1956703"/>
      </dsp:txXfrm>
    </dsp:sp>
    <dsp:sp modelId="{19AD2785-EB1F-4EB8-A651-B7FCFDE89D59}">
      <dsp:nvSpPr>
        <dsp:cNvPr id="0" name=""/>
        <dsp:cNvSpPr/>
      </dsp:nvSpPr>
      <dsp:spPr>
        <a:xfrm>
          <a:off x="4370508" y="233307"/>
          <a:ext cx="1614246" cy="139345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FADA842-141D-49F2-A4BE-3DD29063502E}">
      <dsp:nvSpPr>
        <dsp:cNvPr id="0" name=""/>
        <dsp:cNvSpPr/>
      </dsp:nvSpPr>
      <dsp:spPr>
        <a:xfrm>
          <a:off x="6249563" y="0"/>
          <a:ext cx="2022512" cy="489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latin typeface="Arial"/>
              <a:ea typeface="+mn-ea"/>
              <a:cs typeface="+mn-cs"/>
            </a:rPr>
            <a:t> LABORATORIO: </a:t>
          </a:r>
          <a:r>
            <a:rPr lang="es-ES" sz="1700" kern="1200" dirty="0">
              <a:latin typeface="Arial"/>
              <a:ea typeface="+mn-ea"/>
              <a:cs typeface="+mn-cs"/>
            </a:rPr>
            <a:t>Dispone de modernos equipos e instalaciones, así como personal altamente especializado en el análisis y diagnóstico de plagas, enfermedades, etc.</a:t>
          </a:r>
          <a:endParaRPr lang="es-EC" sz="1700" kern="1200" dirty="0"/>
        </a:p>
      </dsp:txBody>
      <dsp:txXfrm>
        <a:off x="6249563" y="1956703"/>
        <a:ext cx="2022512" cy="1956703"/>
      </dsp:txXfrm>
    </dsp:sp>
    <dsp:sp modelId="{CE67678C-CAC6-4320-867B-1D9124276B0A}">
      <dsp:nvSpPr>
        <dsp:cNvPr id="0" name=""/>
        <dsp:cNvSpPr/>
      </dsp:nvSpPr>
      <dsp:spPr>
        <a:xfrm>
          <a:off x="6453696" y="233307"/>
          <a:ext cx="1614246" cy="139345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4645CA3-78BE-434A-80B5-D23670D7FC6E}">
      <dsp:nvSpPr>
        <dsp:cNvPr id="0" name=""/>
        <dsp:cNvSpPr/>
      </dsp:nvSpPr>
      <dsp:spPr>
        <a:xfrm>
          <a:off x="8332750" y="0"/>
          <a:ext cx="2022512" cy="489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latin typeface="Arial"/>
              <a:ea typeface="+mn-ea"/>
              <a:cs typeface="+mn-cs"/>
            </a:rPr>
            <a:t>REGISTRO DE INSUMOS </a:t>
          </a:r>
          <a:r>
            <a:rPr lang="es-ES" sz="1600" b="1" kern="1200" dirty="0">
              <a:latin typeface="Arial"/>
              <a:ea typeface="+mn-ea"/>
              <a:cs typeface="+mn-cs"/>
            </a:rPr>
            <a:t>AGROPECUARIOS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latin typeface="Arial"/>
              <a:ea typeface="+mn-ea"/>
              <a:cs typeface="+mn-cs"/>
            </a:rPr>
            <a:t>Realiza capacitaciones, visita post registro de almacenes, empresas etc.</a:t>
          </a:r>
          <a:endParaRPr lang="es-EC" sz="1700" kern="1200" dirty="0"/>
        </a:p>
      </dsp:txBody>
      <dsp:txXfrm>
        <a:off x="8332750" y="1956703"/>
        <a:ext cx="2022512" cy="1956703"/>
      </dsp:txXfrm>
    </dsp:sp>
    <dsp:sp modelId="{88B0E478-4006-44F8-BD2C-BF07894B9EE4}">
      <dsp:nvSpPr>
        <dsp:cNvPr id="0" name=""/>
        <dsp:cNvSpPr/>
      </dsp:nvSpPr>
      <dsp:spPr>
        <a:xfrm>
          <a:off x="8536883" y="233307"/>
          <a:ext cx="1614246" cy="1393457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DB363C4-88B4-4010-9DE8-D0C0EA602187}">
      <dsp:nvSpPr>
        <dsp:cNvPr id="0" name=""/>
        <dsp:cNvSpPr/>
      </dsp:nvSpPr>
      <dsp:spPr>
        <a:xfrm>
          <a:off x="515004" y="4157995"/>
          <a:ext cx="9526841" cy="733763"/>
        </a:xfrm>
        <a:prstGeom prst="leftRightArrow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D0A27-190A-45CE-80A4-E81FC7D9581D}">
      <dsp:nvSpPr>
        <dsp:cNvPr id="0" name=""/>
        <dsp:cNvSpPr/>
      </dsp:nvSpPr>
      <dsp:spPr>
        <a:xfrm>
          <a:off x="464" y="0"/>
          <a:ext cx="1999326" cy="2307421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300" b="1" kern="1200" dirty="0">
            <a:solidFill>
              <a:schemeClr val="tx1"/>
            </a:solidFill>
          </a:endParaRPr>
        </a:p>
      </dsp:txBody>
      <dsp:txXfrm rot="16200000">
        <a:off x="-745645" y="746109"/>
        <a:ext cx="1892085" cy="399865"/>
      </dsp:txXfrm>
    </dsp:sp>
    <dsp:sp modelId="{CF5AD3AE-AF35-4D9A-B9C5-6486DFE13D48}">
      <dsp:nvSpPr>
        <dsp:cNvPr id="0" name=""/>
        <dsp:cNvSpPr/>
      </dsp:nvSpPr>
      <dsp:spPr>
        <a:xfrm>
          <a:off x="400329" y="0"/>
          <a:ext cx="1489498" cy="2307421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>
              <a:solidFill>
                <a:schemeClr val="tx1"/>
              </a:solidFill>
            </a:rPr>
            <a:t>Muestreo  de circulación viral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0" i="0" u="none" kern="1200" dirty="0">
              <a:solidFill>
                <a:schemeClr val="tx1"/>
              </a:solidFill>
            </a:rPr>
            <a:t>Manabí  703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0" i="0" u="none" kern="1200" dirty="0">
              <a:solidFill>
                <a:schemeClr val="tx1"/>
              </a:solidFill>
            </a:rPr>
            <a:t>Santo Domingo: 103</a:t>
          </a:r>
          <a:endParaRPr lang="es-EC" sz="1900" b="0" kern="1200" dirty="0">
            <a:solidFill>
              <a:schemeClr val="tx1"/>
            </a:solidFill>
          </a:endParaRPr>
        </a:p>
      </dsp:txBody>
      <dsp:txXfrm>
        <a:off x="400329" y="0"/>
        <a:ext cx="1489498" cy="2307421"/>
      </dsp:txXfrm>
    </dsp:sp>
    <dsp:sp modelId="{50C3249C-A27A-4743-B928-996C34F6B716}">
      <dsp:nvSpPr>
        <dsp:cNvPr id="0" name=""/>
        <dsp:cNvSpPr/>
      </dsp:nvSpPr>
      <dsp:spPr>
        <a:xfrm>
          <a:off x="2069767" y="0"/>
          <a:ext cx="1999326" cy="2307421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300" b="1" kern="1200" dirty="0">
            <a:solidFill>
              <a:schemeClr val="tx1"/>
            </a:solidFill>
          </a:endParaRPr>
        </a:p>
      </dsp:txBody>
      <dsp:txXfrm rot="16200000">
        <a:off x="1323657" y="746109"/>
        <a:ext cx="1892085" cy="399865"/>
      </dsp:txXfrm>
    </dsp:sp>
    <dsp:sp modelId="{F7F1DE8E-BD30-47FC-9249-945F833C690A}">
      <dsp:nvSpPr>
        <dsp:cNvPr id="0" name=""/>
        <dsp:cNvSpPr/>
      </dsp:nvSpPr>
      <dsp:spPr>
        <a:xfrm rot="5400000">
          <a:off x="1910256" y="1827645"/>
          <a:ext cx="339016" cy="299898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E0740F9-88BA-4C84-8E99-EE024EC3741F}">
      <dsp:nvSpPr>
        <dsp:cNvPr id="0" name=""/>
        <dsp:cNvSpPr/>
      </dsp:nvSpPr>
      <dsp:spPr>
        <a:xfrm>
          <a:off x="2469633" y="0"/>
          <a:ext cx="1489498" cy="2307421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i="0" u="none" kern="1200" dirty="0">
              <a:solidFill>
                <a:schemeClr val="tx1"/>
              </a:solidFill>
            </a:rPr>
            <a:t>Vesiculares positivas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0" kern="1200" dirty="0">
              <a:solidFill>
                <a:schemeClr val="tx1"/>
              </a:solidFill>
            </a:rPr>
            <a:t>Manabí 0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0" kern="1200" dirty="0">
              <a:solidFill>
                <a:schemeClr val="tx1"/>
              </a:solidFill>
            </a:rPr>
            <a:t>Santo Domingo 111</a:t>
          </a:r>
        </a:p>
      </dsp:txBody>
      <dsp:txXfrm>
        <a:off x="2469633" y="0"/>
        <a:ext cx="1489498" cy="2307421"/>
      </dsp:txXfrm>
    </dsp:sp>
    <dsp:sp modelId="{5EBE20C4-14A3-4ACC-8D81-049818E91088}">
      <dsp:nvSpPr>
        <dsp:cNvPr id="0" name=""/>
        <dsp:cNvSpPr/>
      </dsp:nvSpPr>
      <dsp:spPr>
        <a:xfrm>
          <a:off x="4139070" y="0"/>
          <a:ext cx="1999326" cy="2307421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300" b="1" kern="1200" dirty="0">
            <a:solidFill>
              <a:schemeClr val="tx1"/>
            </a:solidFill>
          </a:endParaRPr>
        </a:p>
      </dsp:txBody>
      <dsp:txXfrm rot="16200000">
        <a:off x="3392960" y="746109"/>
        <a:ext cx="1892085" cy="399865"/>
      </dsp:txXfrm>
    </dsp:sp>
    <dsp:sp modelId="{7CB799FB-83C8-48C5-9534-99F6DDA94809}">
      <dsp:nvSpPr>
        <dsp:cNvPr id="0" name=""/>
        <dsp:cNvSpPr/>
      </dsp:nvSpPr>
      <dsp:spPr>
        <a:xfrm rot="5400000">
          <a:off x="3979559" y="1827645"/>
          <a:ext cx="339016" cy="299898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93770CB-CDF8-40E7-9F53-B479D95BCEB8}">
      <dsp:nvSpPr>
        <dsp:cNvPr id="0" name=""/>
        <dsp:cNvSpPr/>
      </dsp:nvSpPr>
      <dsp:spPr>
        <a:xfrm>
          <a:off x="4538936" y="0"/>
          <a:ext cx="1489498" cy="2307421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i="0" u="none" kern="1200" dirty="0">
              <a:solidFill>
                <a:schemeClr val="tx1"/>
              </a:solidFill>
            </a:rPr>
            <a:t>Notificación positivas vesiculares cerradas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0" kern="1200" dirty="0">
              <a:solidFill>
                <a:schemeClr val="tx1"/>
              </a:solidFill>
            </a:rPr>
            <a:t>Manabí 0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0" kern="1200" dirty="0">
              <a:solidFill>
                <a:schemeClr val="tx1"/>
              </a:solidFill>
            </a:rPr>
            <a:t>Santo Domingo 110</a:t>
          </a:r>
        </a:p>
      </dsp:txBody>
      <dsp:txXfrm>
        <a:off x="4538936" y="0"/>
        <a:ext cx="1489498" cy="23074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D0A27-190A-45CE-80A4-E81FC7D9581D}">
      <dsp:nvSpPr>
        <dsp:cNvPr id="0" name=""/>
        <dsp:cNvSpPr/>
      </dsp:nvSpPr>
      <dsp:spPr>
        <a:xfrm>
          <a:off x="1037" y="0"/>
          <a:ext cx="2642343" cy="2239325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02870" rIns="133350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3000" kern="1200" dirty="0"/>
        </a:p>
      </dsp:txBody>
      <dsp:txXfrm rot="16200000">
        <a:off x="-652851" y="653888"/>
        <a:ext cx="1836246" cy="528468"/>
      </dsp:txXfrm>
    </dsp:sp>
    <dsp:sp modelId="{CF5AD3AE-AF35-4D9A-B9C5-6486DFE13D48}">
      <dsp:nvSpPr>
        <dsp:cNvPr id="0" name=""/>
        <dsp:cNvSpPr/>
      </dsp:nvSpPr>
      <dsp:spPr>
        <a:xfrm>
          <a:off x="529506" y="0"/>
          <a:ext cx="1968545" cy="2239325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b="1" i="0" u="none" kern="1200" dirty="0"/>
            <a:t>Seguimiento a visitas técnicas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100" b="0" i="0" u="none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b="0" i="0" u="none" kern="1200" dirty="0"/>
            <a:t>Manabí  519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b="0" i="0" u="none" kern="1200" dirty="0"/>
            <a:t>Santo Domingo 571</a:t>
          </a:r>
          <a:endParaRPr lang="es-EC" sz="2100" kern="1200" dirty="0"/>
        </a:p>
      </dsp:txBody>
      <dsp:txXfrm>
        <a:off x="529506" y="0"/>
        <a:ext cx="1968545" cy="2239325"/>
      </dsp:txXfrm>
    </dsp:sp>
    <dsp:sp modelId="{50C3249C-A27A-4743-B928-996C34F6B716}">
      <dsp:nvSpPr>
        <dsp:cNvPr id="0" name=""/>
        <dsp:cNvSpPr/>
      </dsp:nvSpPr>
      <dsp:spPr>
        <a:xfrm>
          <a:off x="2735863" y="0"/>
          <a:ext cx="2642343" cy="2239325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02870" rIns="133350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3000" kern="1200" dirty="0"/>
        </a:p>
      </dsp:txBody>
      <dsp:txXfrm rot="16200000">
        <a:off x="2081974" y="653888"/>
        <a:ext cx="1836246" cy="528468"/>
      </dsp:txXfrm>
    </dsp:sp>
    <dsp:sp modelId="{F7F1DE8E-BD30-47FC-9249-945F833C690A}">
      <dsp:nvSpPr>
        <dsp:cNvPr id="0" name=""/>
        <dsp:cNvSpPr/>
      </dsp:nvSpPr>
      <dsp:spPr>
        <a:xfrm rot="5400000">
          <a:off x="2584584" y="1720872"/>
          <a:ext cx="328979" cy="396351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E0740F9-88BA-4C84-8E99-EE024EC3741F}">
      <dsp:nvSpPr>
        <dsp:cNvPr id="0" name=""/>
        <dsp:cNvSpPr/>
      </dsp:nvSpPr>
      <dsp:spPr>
        <a:xfrm>
          <a:off x="3264331" y="0"/>
          <a:ext cx="1968545" cy="2239325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/>
            <a:t>Capacitados en: resol.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/>
            <a:t>-Enfermedades porcinas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/>
            <a:t>-móvil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/>
            <a:t>-Vacunación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Manabí 753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Santo Domingo 578</a:t>
          </a:r>
        </a:p>
      </dsp:txBody>
      <dsp:txXfrm>
        <a:off x="3264331" y="0"/>
        <a:ext cx="1968545" cy="22393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0777-2653-4217-A44C-8013F6EC17A7}">
      <dsp:nvSpPr>
        <dsp:cNvPr id="0" name=""/>
        <dsp:cNvSpPr/>
      </dsp:nvSpPr>
      <dsp:spPr>
        <a:xfrm>
          <a:off x="2869" y="704246"/>
          <a:ext cx="2269197" cy="127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/>
            <a:t>Manabí 135 ha.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 dirty="0"/>
            <a:t>Santo Domingo 42 ha.</a:t>
          </a:r>
        </a:p>
      </dsp:txBody>
      <dsp:txXfrm>
        <a:off x="32271" y="733648"/>
        <a:ext cx="2210393" cy="945062"/>
      </dsp:txXfrm>
    </dsp:sp>
    <dsp:sp modelId="{6F21AACD-A8D1-42E5-9DEA-88C75479D2E9}">
      <dsp:nvSpPr>
        <dsp:cNvPr id="0" name=""/>
        <dsp:cNvSpPr/>
      </dsp:nvSpPr>
      <dsp:spPr>
        <a:xfrm>
          <a:off x="1152305" y="-23293"/>
          <a:ext cx="3044849" cy="3044849"/>
        </a:xfrm>
        <a:prstGeom prst="leftCircularArrow">
          <a:avLst>
            <a:gd name="adj1" fmla="val 3620"/>
            <a:gd name="adj2" fmla="val 450411"/>
            <a:gd name="adj3" fmla="val 2156663"/>
            <a:gd name="adj4" fmla="val 8955231"/>
            <a:gd name="adj5" fmla="val 42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CB92CF-AF1F-4576-BCB6-15CDFE4C2365}">
      <dsp:nvSpPr>
        <dsp:cNvPr id="0" name=""/>
        <dsp:cNvSpPr/>
      </dsp:nvSpPr>
      <dsp:spPr>
        <a:xfrm>
          <a:off x="721495" y="1757266"/>
          <a:ext cx="1376939" cy="547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Áreas Intervenidas</a:t>
          </a:r>
        </a:p>
      </dsp:txBody>
      <dsp:txXfrm>
        <a:off x="737533" y="1773304"/>
        <a:ext cx="1344863" cy="515487"/>
      </dsp:txXfrm>
    </dsp:sp>
    <dsp:sp modelId="{11BF6E99-FF53-45CE-924C-234FD6B5D76C}">
      <dsp:nvSpPr>
        <dsp:cNvPr id="0" name=""/>
        <dsp:cNvSpPr/>
      </dsp:nvSpPr>
      <dsp:spPr>
        <a:xfrm>
          <a:off x="2796901" y="704246"/>
          <a:ext cx="2776482" cy="127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 dirty="0"/>
            <a:t>Manabí: 325.955,1 kg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 dirty="0"/>
            <a:t>Santo Domingo: (Proyección) 133.000 kg.</a:t>
          </a:r>
        </a:p>
      </dsp:txBody>
      <dsp:txXfrm>
        <a:off x="2826303" y="1007429"/>
        <a:ext cx="2717678" cy="945062"/>
      </dsp:txXfrm>
    </dsp:sp>
    <dsp:sp modelId="{F299878F-23A0-4F95-897D-2AF89485DC0F}">
      <dsp:nvSpPr>
        <dsp:cNvPr id="0" name=""/>
        <dsp:cNvSpPr/>
      </dsp:nvSpPr>
      <dsp:spPr>
        <a:xfrm>
          <a:off x="4195927" y="-180359"/>
          <a:ext cx="2879518" cy="2879518"/>
        </a:xfrm>
        <a:prstGeom prst="circularArrow">
          <a:avLst>
            <a:gd name="adj1" fmla="val 3828"/>
            <a:gd name="adj2" fmla="val 478655"/>
            <a:gd name="adj3" fmla="val 19345835"/>
            <a:gd name="adj4" fmla="val 12575511"/>
            <a:gd name="adj5" fmla="val 446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AC47C-F04B-4FB2-B135-83CC2E51D912}">
      <dsp:nvSpPr>
        <dsp:cNvPr id="0" name=""/>
        <dsp:cNvSpPr/>
      </dsp:nvSpPr>
      <dsp:spPr>
        <a:xfrm>
          <a:off x="3754849" y="430464"/>
          <a:ext cx="1376939" cy="547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Exportación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Pitahaya</a:t>
          </a:r>
        </a:p>
      </dsp:txBody>
      <dsp:txXfrm>
        <a:off x="3770887" y="446502"/>
        <a:ext cx="1344863" cy="515487"/>
      </dsp:txXfrm>
    </dsp:sp>
    <dsp:sp modelId="{B860BC83-0844-4E7C-8846-3D3BA045B298}">
      <dsp:nvSpPr>
        <dsp:cNvPr id="0" name=""/>
        <dsp:cNvSpPr/>
      </dsp:nvSpPr>
      <dsp:spPr>
        <a:xfrm>
          <a:off x="6098217" y="704246"/>
          <a:ext cx="1609779" cy="127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 dirty="0"/>
            <a:t>Manabí 29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 dirty="0"/>
            <a:t>Santo Domingo: 20</a:t>
          </a:r>
        </a:p>
      </dsp:txBody>
      <dsp:txXfrm>
        <a:off x="6127619" y="733648"/>
        <a:ext cx="1550975" cy="945062"/>
      </dsp:txXfrm>
    </dsp:sp>
    <dsp:sp modelId="{EB1C147D-F3ED-4C88-9127-038C40AF7DA3}">
      <dsp:nvSpPr>
        <dsp:cNvPr id="0" name=""/>
        <dsp:cNvSpPr/>
      </dsp:nvSpPr>
      <dsp:spPr>
        <a:xfrm>
          <a:off x="6888137" y="375473"/>
          <a:ext cx="2596251" cy="2596251"/>
        </a:xfrm>
        <a:prstGeom prst="leftCircularArrow">
          <a:avLst>
            <a:gd name="adj1" fmla="val 4245"/>
            <a:gd name="adj2" fmla="val 536280"/>
            <a:gd name="adj3" fmla="val 2311790"/>
            <a:gd name="adj4" fmla="val 9024489"/>
            <a:gd name="adj5" fmla="val 495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64A221-BF96-463D-93B4-B628420900D9}">
      <dsp:nvSpPr>
        <dsp:cNvPr id="0" name=""/>
        <dsp:cNvSpPr/>
      </dsp:nvSpPr>
      <dsp:spPr>
        <a:xfrm>
          <a:off x="6371106" y="1708112"/>
          <a:ext cx="1580354" cy="547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Protocolo EE.UU.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PITAHAYA</a:t>
          </a:r>
        </a:p>
      </dsp:txBody>
      <dsp:txXfrm>
        <a:off x="6387144" y="1724150"/>
        <a:ext cx="1548278" cy="515487"/>
      </dsp:txXfrm>
    </dsp:sp>
    <dsp:sp modelId="{5ED73817-9C46-47AD-A5F2-E490CC086EBB}">
      <dsp:nvSpPr>
        <dsp:cNvPr id="0" name=""/>
        <dsp:cNvSpPr/>
      </dsp:nvSpPr>
      <dsp:spPr>
        <a:xfrm>
          <a:off x="8476294" y="704246"/>
          <a:ext cx="2141152" cy="127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b="1" kern="1200" dirty="0"/>
            <a:t>Manabí </a:t>
          </a:r>
          <a:r>
            <a:rPr lang="es-EC" sz="1600" b="0" i="0" u="none" kern="1200" dirty="0"/>
            <a:t>135 ha           </a:t>
          </a:r>
          <a:r>
            <a:rPr lang="es-EC" sz="1600" b="1" kern="1200" dirty="0"/>
            <a:t>Santo Domingo: </a:t>
          </a:r>
          <a:r>
            <a:rPr lang="es-EC" sz="1600" b="0" kern="1200" dirty="0"/>
            <a:t>729</a:t>
          </a:r>
          <a:r>
            <a:rPr lang="es-EC" sz="1600" b="0" i="0" u="none" kern="1200" dirty="0"/>
            <a:t> ha</a:t>
          </a:r>
          <a:endParaRPr lang="es-EC" sz="1600" b="1" kern="1200" dirty="0"/>
        </a:p>
      </dsp:txBody>
      <dsp:txXfrm>
        <a:off x="8505696" y="1007429"/>
        <a:ext cx="2082348" cy="945062"/>
      </dsp:txXfrm>
    </dsp:sp>
    <dsp:sp modelId="{575E0D06-A485-421E-B065-BFF1503358C1}">
      <dsp:nvSpPr>
        <dsp:cNvPr id="0" name=""/>
        <dsp:cNvSpPr/>
      </dsp:nvSpPr>
      <dsp:spPr>
        <a:xfrm>
          <a:off x="8799488" y="430464"/>
          <a:ext cx="2011116" cy="547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Áreas de Monitoreo y Control</a:t>
          </a:r>
        </a:p>
      </dsp:txBody>
      <dsp:txXfrm>
        <a:off x="8815526" y="446502"/>
        <a:ext cx="1979040" cy="5154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DA6DF-E6CF-4F3B-B298-09203EB16B83}">
      <dsp:nvSpPr>
        <dsp:cNvPr id="0" name=""/>
        <dsp:cNvSpPr/>
      </dsp:nvSpPr>
      <dsp:spPr>
        <a:xfrm>
          <a:off x="0" y="0"/>
          <a:ext cx="9226552" cy="1534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b="1" kern="1200" dirty="0"/>
            <a:t>Rabia bovina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kern="1200" dirty="0"/>
            <a:t>Capturas:</a:t>
          </a:r>
          <a:r>
            <a:rPr lang="es-EC" sz="1800" kern="1200" dirty="0"/>
            <a:t> 18 Manabí - 17 Santo Domingo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kern="1200" dirty="0"/>
            <a:t>Predios Atacados: </a:t>
          </a:r>
          <a:r>
            <a:rPr lang="es-EC" sz="1800" kern="1200" dirty="0"/>
            <a:t>72 Manabí - 0 Santo Domingo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kern="1200" dirty="0"/>
            <a:t> </a:t>
          </a:r>
          <a:r>
            <a:rPr lang="es-EC" sz="1800" b="1" kern="1200" dirty="0"/>
            <a:t>Cantones: </a:t>
          </a:r>
          <a:r>
            <a:rPr lang="es-EC" sz="1800" kern="1200" dirty="0"/>
            <a:t>Olmedo, Jipijapa, Rocafuerte, </a:t>
          </a:r>
          <a:r>
            <a:rPr lang="es-EC" sz="1800" kern="1200" dirty="0" err="1"/>
            <a:t>Paján</a:t>
          </a:r>
          <a:r>
            <a:rPr lang="es-EC" sz="1800" kern="1200" dirty="0"/>
            <a:t>- </a:t>
          </a:r>
          <a:r>
            <a:rPr lang="es-EC" sz="1800" b="0" kern="1200" dirty="0"/>
            <a:t>Sto. </a:t>
          </a:r>
          <a:r>
            <a:rPr lang="es-EC" sz="1800" b="0" kern="1200" dirty="0" err="1"/>
            <a:t>Dgo</a:t>
          </a:r>
          <a:r>
            <a:rPr lang="es-EC" sz="1800" b="0" kern="1200" dirty="0"/>
            <a:t>., La Concordia</a:t>
          </a:r>
          <a:endParaRPr lang="es-EC" sz="1800" kern="1200" dirty="0"/>
        </a:p>
      </dsp:txBody>
      <dsp:txXfrm>
        <a:off x="1998788" y="0"/>
        <a:ext cx="7227763" cy="1534777"/>
      </dsp:txXfrm>
    </dsp:sp>
    <dsp:sp modelId="{F7A2D1E0-5F20-4BEB-977C-DB23FFD1C9A2}">
      <dsp:nvSpPr>
        <dsp:cNvPr id="0" name=""/>
        <dsp:cNvSpPr/>
      </dsp:nvSpPr>
      <dsp:spPr>
        <a:xfrm>
          <a:off x="153477" y="153477"/>
          <a:ext cx="1845310" cy="12278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B59C51B-159B-4E42-86FB-9FF2921B7917}">
      <dsp:nvSpPr>
        <dsp:cNvPr id="0" name=""/>
        <dsp:cNvSpPr/>
      </dsp:nvSpPr>
      <dsp:spPr>
        <a:xfrm>
          <a:off x="0" y="1688255"/>
          <a:ext cx="9226552" cy="1534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b="1" kern="1200" dirty="0"/>
            <a:t>Anemia infecciosa equina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i="0" u="none" kern="1200" dirty="0"/>
            <a:t>Notificaciones atendidas: </a:t>
          </a:r>
          <a:r>
            <a:rPr lang="es-EC" sz="1800" b="0" i="0" u="none" kern="1200" dirty="0"/>
            <a:t>5</a:t>
          </a:r>
          <a:r>
            <a:rPr lang="es-EC" sz="1800" kern="1200" dirty="0"/>
            <a:t> Manabí - 1 Santo Domingo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i="0" u="none" kern="1200" dirty="0"/>
            <a:t>Controles zoosanitarios para movilización a eventos ecuestres:                 </a:t>
          </a:r>
          <a:r>
            <a:rPr lang="es-EC" sz="1800" b="0" i="0" u="none" kern="1200" dirty="0"/>
            <a:t>7</a:t>
          </a:r>
          <a:r>
            <a:rPr lang="es-EC" sz="1800" kern="1200" dirty="0"/>
            <a:t> Manabí - 5 Santo Domingo</a:t>
          </a:r>
        </a:p>
      </dsp:txBody>
      <dsp:txXfrm>
        <a:off x="1998788" y="1688255"/>
        <a:ext cx="7227763" cy="1534777"/>
      </dsp:txXfrm>
    </dsp:sp>
    <dsp:sp modelId="{701E186C-5898-442D-BD62-3B6049A57BE8}">
      <dsp:nvSpPr>
        <dsp:cNvPr id="0" name=""/>
        <dsp:cNvSpPr/>
      </dsp:nvSpPr>
      <dsp:spPr>
        <a:xfrm>
          <a:off x="153477" y="1841733"/>
          <a:ext cx="1845310" cy="12278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0BCE4D0-4EF0-475A-9BDA-F3E4700DB174}">
      <dsp:nvSpPr>
        <dsp:cNvPr id="0" name=""/>
        <dsp:cNvSpPr/>
      </dsp:nvSpPr>
      <dsp:spPr>
        <a:xfrm>
          <a:off x="0" y="3376510"/>
          <a:ext cx="9226552" cy="1534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b="1" kern="1200" dirty="0"/>
            <a:t>Predios libres de brucelosis y tuberculosis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i="0" u="none" kern="1200" dirty="0"/>
            <a:t>Predios Certificados: </a:t>
          </a:r>
          <a:r>
            <a:rPr lang="es-EC" sz="1800" b="0" i="0" u="none" kern="1200" dirty="0"/>
            <a:t>5</a:t>
          </a:r>
          <a:r>
            <a:rPr lang="es-EC" sz="1800" b="1" i="0" u="none" kern="1200" dirty="0"/>
            <a:t> </a:t>
          </a:r>
          <a:r>
            <a:rPr lang="es-EC" sz="1800" kern="1200" dirty="0"/>
            <a:t>Manabí , </a:t>
          </a:r>
          <a:r>
            <a:rPr lang="es-EC" sz="1800" b="0" i="0" u="none" kern="1200" dirty="0"/>
            <a:t>27 Santo Domingo</a:t>
          </a:r>
          <a:endParaRPr lang="es-EC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i="0" u="none" kern="1200" dirty="0"/>
            <a:t>Predios Recertificados: </a:t>
          </a:r>
          <a:r>
            <a:rPr lang="es-EC" sz="1800" b="0" i="0" u="none" kern="1200" dirty="0"/>
            <a:t>14</a:t>
          </a:r>
          <a:r>
            <a:rPr lang="es-EC" sz="1800" b="1" i="0" u="none" kern="1200" dirty="0"/>
            <a:t> </a:t>
          </a:r>
          <a:r>
            <a:rPr lang="es-EC" sz="1800" kern="1200" dirty="0"/>
            <a:t>Manabí , </a:t>
          </a:r>
          <a:r>
            <a:rPr lang="es-EC" sz="1800" b="0" i="0" u="none" kern="1200" dirty="0"/>
            <a:t>26 Santo Domingo</a:t>
          </a:r>
          <a:endParaRPr lang="es-EC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kern="1200" dirty="0"/>
            <a:t>Cantones: </a:t>
          </a:r>
          <a:r>
            <a:rPr lang="es-EC" sz="1800" b="0" kern="1200" dirty="0"/>
            <a:t>El Carmen, Chone, Junín, Santo Domingo, La Concordia.</a:t>
          </a:r>
        </a:p>
      </dsp:txBody>
      <dsp:txXfrm>
        <a:off x="1998788" y="3376510"/>
        <a:ext cx="7227763" cy="1534777"/>
      </dsp:txXfrm>
    </dsp:sp>
    <dsp:sp modelId="{60561498-32C7-41A4-A0D8-C865B1841A56}">
      <dsp:nvSpPr>
        <dsp:cNvPr id="0" name=""/>
        <dsp:cNvSpPr/>
      </dsp:nvSpPr>
      <dsp:spPr>
        <a:xfrm>
          <a:off x="153477" y="3529988"/>
          <a:ext cx="1845310" cy="12278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5C4A7-DEC5-4E6D-845F-1E67B3D5B262}">
      <dsp:nvSpPr>
        <dsp:cNvPr id="0" name=""/>
        <dsp:cNvSpPr/>
      </dsp:nvSpPr>
      <dsp:spPr>
        <a:xfrm>
          <a:off x="697101" y="0"/>
          <a:ext cx="3494465" cy="1397786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1">
                  <a:lumMod val="50000"/>
                </a:schemeClr>
              </a:solidFill>
            </a:rPr>
            <a:t>Plagas cuarentenarias</a:t>
          </a:r>
        </a:p>
      </dsp:txBody>
      <dsp:txXfrm>
        <a:off x="1395994" y="0"/>
        <a:ext cx="2096679" cy="1397786"/>
      </dsp:txXfrm>
    </dsp:sp>
    <dsp:sp modelId="{DE76EAAD-E4F1-4D20-A013-7FF03765EA81}">
      <dsp:nvSpPr>
        <dsp:cNvPr id="0" name=""/>
        <dsp:cNvSpPr/>
      </dsp:nvSpPr>
      <dsp:spPr>
        <a:xfrm>
          <a:off x="3737286" y="122232"/>
          <a:ext cx="3896376" cy="116016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solidFill>
                <a:schemeClr val="accent1">
                  <a:lumMod val="50000"/>
                </a:schemeClr>
              </a:solidFill>
            </a:rPr>
            <a:t>Países con presencia</a:t>
          </a:r>
        </a:p>
      </dsp:txBody>
      <dsp:txXfrm>
        <a:off x="4317367" y="122232"/>
        <a:ext cx="2736214" cy="1160162"/>
      </dsp:txXfrm>
    </dsp:sp>
    <dsp:sp modelId="{D7CE733A-7743-4AC1-BA44-86C4633FB5CD}">
      <dsp:nvSpPr>
        <dsp:cNvPr id="0" name=""/>
        <dsp:cNvSpPr/>
      </dsp:nvSpPr>
      <dsp:spPr>
        <a:xfrm>
          <a:off x="7227605" y="122232"/>
          <a:ext cx="3035738" cy="116016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solidFill>
                <a:schemeClr val="accent1">
                  <a:lumMod val="50000"/>
                </a:schemeClr>
              </a:solidFill>
            </a:rPr>
            <a:t>Monitoreos</a:t>
          </a:r>
        </a:p>
      </dsp:txBody>
      <dsp:txXfrm>
        <a:off x="7807686" y="122232"/>
        <a:ext cx="1875576" cy="1160162"/>
      </dsp:txXfrm>
    </dsp:sp>
    <dsp:sp modelId="{55585C42-DD2B-411C-AA16-A5D705340FFD}">
      <dsp:nvSpPr>
        <dsp:cNvPr id="0" name=""/>
        <dsp:cNvSpPr/>
      </dsp:nvSpPr>
      <dsp:spPr>
        <a:xfrm>
          <a:off x="697101" y="1598167"/>
          <a:ext cx="3494465" cy="1397786"/>
        </a:xfrm>
        <a:prstGeom prst="chevron">
          <a:avLst/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solidFill>
                <a:schemeClr val="accent1">
                  <a:lumMod val="50000"/>
                </a:schemeClr>
              </a:solidFill>
            </a:rPr>
            <a:t>FocR4T</a:t>
          </a:r>
        </a:p>
      </dsp:txBody>
      <dsp:txXfrm>
        <a:off x="1395994" y="1598167"/>
        <a:ext cx="2096679" cy="1397786"/>
      </dsp:txXfrm>
    </dsp:sp>
    <dsp:sp modelId="{CF081673-278B-425F-A686-06F092F51B38}">
      <dsp:nvSpPr>
        <dsp:cNvPr id="0" name=""/>
        <dsp:cNvSpPr/>
      </dsp:nvSpPr>
      <dsp:spPr>
        <a:xfrm>
          <a:off x="3737286" y="1596897"/>
          <a:ext cx="4075041" cy="1400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Indonesia, China, Turquía, Filipinas, Australia, Líbano, Malasia, Omán, Pakistán,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Mozambique.</a:t>
          </a:r>
        </a:p>
      </dsp:txBody>
      <dsp:txXfrm>
        <a:off x="4437450" y="1596897"/>
        <a:ext cx="2674714" cy="1400327"/>
      </dsp:txXfrm>
    </dsp:sp>
    <dsp:sp modelId="{742A47F4-2678-4466-A87C-08108071976E}">
      <dsp:nvSpPr>
        <dsp:cNvPr id="0" name=""/>
        <dsp:cNvSpPr/>
      </dsp:nvSpPr>
      <dsp:spPr>
        <a:xfrm>
          <a:off x="7378862" y="1728047"/>
          <a:ext cx="3096415" cy="116016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209 Manabí           70 Santo Domingo</a:t>
          </a:r>
          <a:endParaRPr lang="es-ES" sz="1800" b="1" kern="1200" dirty="0"/>
        </a:p>
      </dsp:txBody>
      <dsp:txXfrm>
        <a:off x="7958943" y="1728047"/>
        <a:ext cx="1936253" cy="1160162"/>
      </dsp:txXfrm>
    </dsp:sp>
    <dsp:sp modelId="{A3DF9730-C279-47DD-A4E6-EA2C6A82B8CC}">
      <dsp:nvSpPr>
        <dsp:cNvPr id="0" name=""/>
        <dsp:cNvSpPr/>
      </dsp:nvSpPr>
      <dsp:spPr>
        <a:xfrm>
          <a:off x="697101" y="3192914"/>
          <a:ext cx="3494465" cy="1397786"/>
        </a:xfrm>
        <a:prstGeom prst="chevron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solidFill>
                <a:schemeClr val="accent1">
                  <a:lumMod val="50000"/>
                </a:schemeClr>
              </a:solidFill>
            </a:rPr>
            <a:t>HLB</a:t>
          </a:r>
        </a:p>
      </dsp:txBody>
      <dsp:txXfrm>
        <a:off x="1395994" y="3192914"/>
        <a:ext cx="2096679" cy="1397786"/>
      </dsp:txXfrm>
    </dsp:sp>
    <dsp:sp modelId="{20FBEE36-7ABF-412F-8FCA-4F58F9E2278B}">
      <dsp:nvSpPr>
        <dsp:cNvPr id="0" name=""/>
        <dsp:cNvSpPr/>
      </dsp:nvSpPr>
      <dsp:spPr>
        <a:xfrm>
          <a:off x="3737286" y="3311726"/>
          <a:ext cx="3844372" cy="116016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Brasil, Colombia, México, Estados Unidos.</a:t>
          </a:r>
        </a:p>
      </dsp:txBody>
      <dsp:txXfrm>
        <a:off x="4317367" y="3311726"/>
        <a:ext cx="2684210" cy="1160162"/>
      </dsp:txXfrm>
    </dsp:sp>
    <dsp:sp modelId="{2923C2E6-35BD-4758-97F3-951E65106BE5}">
      <dsp:nvSpPr>
        <dsp:cNvPr id="0" name=""/>
        <dsp:cNvSpPr/>
      </dsp:nvSpPr>
      <dsp:spPr>
        <a:xfrm>
          <a:off x="7175601" y="3311726"/>
          <a:ext cx="2900406" cy="116016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8 Manabí	            5 Santo Domingo</a:t>
          </a:r>
          <a:endParaRPr lang="es-ES" sz="1800" b="1" kern="1200" dirty="0"/>
        </a:p>
      </dsp:txBody>
      <dsp:txXfrm>
        <a:off x="7755682" y="3311726"/>
        <a:ext cx="1740244" cy="11601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E10C0-D413-4689-B65C-D91B844D0D84}">
      <dsp:nvSpPr>
        <dsp:cNvPr id="0" name=""/>
        <dsp:cNvSpPr/>
      </dsp:nvSpPr>
      <dsp:spPr>
        <a:xfrm>
          <a:off x="4462327" y="4338309"/>
          <a:ext cx="5228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2817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710665" y="4370958"/>
        <a:ext cx="26140" cy="26140"/>
      </dsp:txXfrm>
    </dsp:sp>
    <dsp:sp modelId="{AC1EE540-DD10-4084-83E7-F378EE27CF41}">
      <dsp:nvSpPr>
        <dsp:cNvPr id="0" name=""/>
        <dsp:cNvSpPr/>
      </dsp:nvSpPr>
      <dsp:spPr>
        <a:xfrm>
          <a:off x="1325424" y="2391586"/>
          <a:ext cx="522817" cy="1992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1408" y="0"/>
              </a:lnTo>
              <a:lnTo>
                <a:pt x="261408" y="1992443"/>
              </a:lnTo>
              <a:lnTo>
                <a:pt x="522817" y="199244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700" kern="1200"/>
        </a:p>
      </dsp:txBody>
      <dsp:txXfrm>
        <a:off x="1535335" y="3336310"/>
        <a:ext cx="102994" cy="102994"/>
      </dsp:txXfrm>
    </dsp:sp>
    <dsp:sp modelId="{5B00C894-7954-4FE5-87A6-4595AC4F13FE}">
      <dsp:nvSpPr>
        <dsp:cNvPr id="0" name=""/>
        <dsp:cNvSpPr/>
      </dsp:nvSpPr>
      <dsp:spPr>
        <a:xfrm>
          <a:off x="4462327" y="3342087"/>
          <a:ext cx="5228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2817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710665" y="3374737"/>
        <a:ext cx="26140" cy="26140"/>
      </dsp:txXfrm>
    </dsp:sp>
    <dsp:sp modelId="{48B80816-3085-45E0-A774-C5D3887828AA}">
      <dsp:nvSpPr>
        <dsp:cNvPr id="0" name=""/>
        <dsp:cNvSpPr/>
      </dsp:nvSpPr>
      <dsp:spPr>
        <a:xfrm>
          <a:off x="1325424" y="2391586"/>
          <a:ext cx="522817" cy="996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1408" y="0"/>
              </a:lnTo>
              <a:lnTo>
                <a:pt x="261408" y="996221"/>
              </a:lnTo>
              <a:lnTo>
                <a:pt x="522817" y="99622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1558706" y="2861569"/>
        <a:ext cx="56253" cy="56253"/>
      </dsp:txXfrm>
    </dsp:sp>
    <dsp:sp modelId="{9421CD7A-DC20-47C4-99E1-A104454153E0}">
      <dsp:nvSpPr>
        <dsp:cNvPr id="0" name=""/>
        <dsp:cNvSpPr/>
      </dsp:nvSpPr>
      <dsp:spPr>
        <a:xfrm>
          <a:off x="4462327" y="2345865"/>
          <a:ext cx="5228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2817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710665" y="2378515"/>
        <a:ext cx="26140" cy="26140"/>
      </dsp:txXfrm>
    </dsp:sp>
    <dsp:sp modelId="{3306E3AA-BCAB-4C19-8286-C31F89BC04CC}">
      <dsp:nvSpPr>
        <dsp:cNvPr id="0" name=""/>
        <dsp:cNvSpPr/>
      </dsp:nvSpPr>
      <dsp:spPr>
        <a:xfrm>
          <a:off x="1325424" y="2345865"/>
          <a:ext cx="5228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2817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1573762" y="2378515"/>
        <a:ext cx="26140" cy="26140"/>
      </dsp:txXfrm>
    </dsp:sp>
    <dsp:sp modelId="{C428D064-33A6-459D-BA68-B022A751B6D3}">
      <dsp:nvSpPr>
        <dsp:cNvPr id="0" name=""/>
        <dsp:cNvSpPr/>
      </dsp:nvSpPr>
      <dsp:spPr>
        <a:xfrm>
          <a:off x="4462327" y="1349644"/>
          <a:ext cx="5228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2817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710665" y="1382293"/>
        <a:ext cx="26140" cy="26140"/>
      </dsp:txXfrm>
    </dsp:sp>
    <dsp:sp modelId="{4F3C5686-51BF-4875-B203-445110DD1E42}">
      <dsp:nvSpPr>
        <dsp:cNvPr id="0" name=""/>
        <dsp:cNvSpPr/>
      </dsp:nvSpPr>
      <dsp:spPr>
        <a:xfrm>
          <a:off x="1325424" y="1395364"/>
          <a:ext cx="522817" cy="996221"/>
        </a:xfrm>
        <a:custGeom>
          <a:avLst/>
          <a:gdLst/>
          <a:ahLst/>
          <a:cxnLst/>
          <a:rect l="0" t="0" r="0" b="0"/>
          <a:pathLst>
            <a:path>
              <a:moveTo>
                <a:pt x="0" y="996221"/>
              </a:moveTo>
              <a:lnTo>
                <a:pt x="261408" y="996221"/>
              </a:lnTo>
              <a:lnTo>
                <a:pt x="261408" y="0"/>
              </a:lnTo>
              <a:lnTo>
                <a:pt x="522817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1558706" y="1865348"/>
        <a:ext cx="56253" cy="56253"/>
      </dsp:txXfrm>
    </dsp:sp>
    <dsp:sp modelId="{8E957041-E3B9-4750-8403-C0140F1F626A}">
      <dsp:nvSpPr>
        <dsp:cNvPr id="0" name=""/>
        <dsp:cNvSpPr/>
      </dsp:nvSpPr>
      <dsp:spPr>
        <a:xfrm>
          <a:off x="4462327" y="353422"/>
          <a:ext cx="5228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2817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710665" y="386072"/>
        <a:ext cx="26140" cy="26140"/>
      </dsp:txXfrm>
    </dsp:sp>
    <dsp:sp modelId="{E7FF3BA7-EA21-4B2D-B432-794849C72514}">
      <dsp:nvSpPr>
        <dsp:cNvPr id="0" name=""/>
        <dsp:cNvSpPr/>
      </dsp:nvSpPr>
      <dsp:spPr>
        <a:xfrm>
          <a:off x="1325424" y="399142"/>
          <a:ext cx="522817" cy="1992443"/>
        </a:xfrm>
        <a:custGeom>
          <a:avLst/>
          <a:gdLst/>
          <a:ahLst/>
          <a:cxnLst/>
          <a:rect l="0" t="0" r="0" b="0"/>
          <a:pathLst>
            <a:path>
              <a:moveTo>
                <a:pt x="0" y="1992443"/>
              </a:moveTo>
              <a:lnTo>
                <a:pt x="261408" y="1992443"/>
              </a:lnTo>
              <a:lnTo>
                <a:pt x="261408" y="0"/>
              </a:lnTo>
              <a:lnTo>
                <a:pt x="522817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700" kern="1200"/>
        </a:p>
      </dsp:txBody>
      <dsp:txXfrm>
        <a:off x="1535335" y="1343866"/>
        <a:ext cx="102994" cy="102994"/>
      </dsp:txXfrm>
    </dsp:sp>
    <dsp:sp modelId="{0D681938-1B82-46C1-AAA1-72401CC74779}">
      <dsp:nvSpPr>
        <dsp:cNvPr id="0" name=""/>
        <dsp:cNvSpPr/>
      </dsp:nvSpPr>
      <dsp:spPr>
        <a:xfrm rot="16200000">
          <a:off x="-1313880" y="1849589"/>
          <a:ext cx="4194617" cy="1083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500" b="1" kern="1200" dirty="0"/>
            <a:t>Monitoreo de plagas</a:t>
          </a:r>
        </a:p>
      </dsp:txBody>
      <dsp:txXfrm>
        <a:off x="-1313880" y="1849589"/>
        <a:ext cx="4194617" cy="1083992"/>
      </dsp:txXfrm>
    </dsp:sp>
    <dsp:sp modelId="{2EB2A1C1-4832-4E05-B247-64619E05F1E3}">
      <dsp:nvSpPr>
        <dsp:cNvPr id="0" name=""/>
        <dsp:cNvSpPr/>
      </dsp:nvSpPr>
      <dsp:spPr>
        <a:xfrm>
          <a:off x="1848241" y="653"/>
          <a:ext cx="2614085" cy="7969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Cultivos de importancia económica, monitoreo de cultivos y forestales</a:t>
          </a:r>
        </a:p>
      </dsp:txBody>
      <dsp:txXfrm>
        <a:off x="1848241" y="653"/>
        <a:ext cx="2614085" cy="796977"/>
      </dsp:txXfrm>
    </dsp:sp>
    <dsp:sp modelId="{BC9536A3-1A65-464E-92F6-255FDD1A1F30}">
      <dsp:nvSpPr>
        <dsp:cNvPr id="0" name=""/>
        <dsp:cNvSpPr/>
      </dsp:nvSpPr>
      <dsp:spPr>
        <a:xfrm>
          <a:off x="4985144" y="653"/>
          <a:ext cx="2614085" cy="7969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 970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 407</a:t>
          </a:r>
        </a:p>
      </dsp:txBody>
      <dsp:txXfrm>
        <a:off x="4985144" y="653"/>
        <a:ext cx="2614085" cy="796977"/>
      </dsp:txXfrm>
    </dsp:sp>
    <dsp:sp modelId="{3CE26AED-BAE5-4420-8504-69E81C09A9A2}">
      <dsp:nvSpPr>
        <dsp:cNvPr id="0" name=""/>
        <dsp:cNvSpPr/>
      </dsp:nvSpPr>
      <dsp:spPr>
        <a:xfrm>
          <a:off x="1848241" y="996875"/>
          <a:ext cx="2614085" cy="7969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De plagas transitorias (aclaración) </a:t>
          </a:r>
        </a:p>
      </dsp:txBody>
      <dsp:txXfrm>
        <a:off x="1848241" y="996875"/>
        <a:ext cx="2614085" cy="796977"/>
      </dsp:txXfrm>
    </dsp:sp>
    <dsp:sp modelId="{E42029BB-5835-49F7-AD8B-89C83976FDA5}">
      <dsp:nvSpPr>
        <dsp:cNvPr id="0" name=""/>
        <dsp:cNvSpPr/>
      </dsp:nvSpPr>
      <dsp:spPr>
        <a:xfrm>
          <a:off x="4985144" y="996875"/>
          <a:ext cx="2614085" cy="7969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 307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 320</a:t>
          </a:r>
        </a:p>
      </dsp:txBody>
      <dsp:txXfrm>
        <a:off x="4985144" y="996875"/>
        <a:ext cx="2614085" cy="796977"/>
      </dsp:txXfrm>
    </dsp:sp>
    <dsp:sp modelId="{C951870F-04A9-4F25-B9B8-C88C89435E35}">
      <dsp:nvSpPr>
        <dsp:cNvPr id="0" name=""/>
        <dsp:cNvSpPr/>
      </dsp:nvSpPr>
      <dsp:spPr>
        <a:xfrm>
          <a:off x="1848241" y="1993097"/>
          <a:ext cx="2614085" cy="7969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Muestras de malezas enviadas a laboratorio</a:t>
          </a:r>
        </a:p>
      </dsp:txBody>
      <dsp:txXfrm>
        <a:off x="1848241" y="1993097"/>
        <a:ext cx="2614085" cy="796977"/>
      </dsp:txXfrm>
    </dsp:sp>
    <dsp:sp modelId="{7F7E2919-1FA4-4B73-A848-DBCEF656E01D}">
      <dsp:nvSpPr>
        <dsp:cNvPr id="0" name=""/>
        <dsp:cNvSpPr/>
      </dsp:nvSpPr>
      <dsp:spPr>
        <a:xfrm>
          <a:off x="4985144" y="1993097"/>
          <a:ext cx="2614085" cy="7969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 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 24</a:t>
          </a:r>
        </a:p>
      </dsp:txBody>
      <dsp:txXfrm>
        <a:off x="4985144" y="1993097"/>
        <a:ext cx="2614085" cy="796977"/>
      </dsp:txXfrm>
    </dsp:sp>
    <dsp:sp modelId="{4CEA8E8A-C97F-427D-95DC-FE8794AFBEEA}">
      <dsp:nvSpPr>
        <dsp:cNvPr id="0" name=""/>
        <dsp:cNvSpPr/>
      </dsp:nvSpPr>
      <dsp:spPr>
        <a:xfrm>
          <a:off x="1848241" y="2989319"/>
          <a:ext cx="2614085" cy="7969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En plagas cuarentenarias </a:t>
          </a:r>
        </a:p>
      </dsp:txBody>
      <dsp:txXfrm>
        <a:off x="1848241" y="2989319"/>
        <a:ext cx="2614085" cy="796977"/>
      </dsp:txXfrm>
    </dsp:sp>
    <dsp:sp modelId="{B9D469BF-389D-4573-8EB2-0C2A77F20EFF}">
      <dsp:nvSpPr>
        <dsp:cNvPr id="0" name=""/>
        <dsp:cNvSpPr/>
      </dsp:nvSpPr>
      <dsp:spPr>
        <a:xfrm>
          <a:off x="4985144" y="2989319"/>
          <a:ext cx="2614085" cy="7969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 499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 329</a:t>
          </a:r>
        </a:p>
      </dsp:txBody>
      <dsp:txXfrm>
        <a:off x="4985144" y="2989319"/>
        <a:ext cx="2614085" cy="796977"/>
      </dsp:txXfrm>
    </dsp:sp>
    <dsp:sp modelId="{F7A6F43B-EF59-45E4-AB04-77461C0C1C09}">
      <dsp:nvSpPr>
        <dsp:cNvPr id="0" name=""/>
        <dsp:cNvSpPr/>
      </dsp:nvSpPr>
      <dsp:spPr>
        <a:xfrm>
          <a:off x="1848241" y="3985540"/>
          <a:ext cx="2614085" cy="7969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Monitoreos en estaciones fitosanitarias</a:t>
          </a:r>
        </a:p>
      </dsp:txBody>
      <dsp:txXfrm>
        <a:off x="1848241" y="3985540"/>
        <a:ext cx="2614085" cy="796977"/>
      </dsp:txXfrm>
    </dsp:sp>
    <dsp:sp modelId="{E17ACDF6-8C3C-439A-A897-648845E7F9C7}">
      <dsp:nvSpPr>
        <dsp:cNvPr id="0" name=""/>
        <dsp:cNvSpPr/>
      </dsp:nvSpPr>
      <dsp:spPr>
        <a:xfrm>
          <a:off x="4985144" y="3985540"/>
          <a:ext cx="2614085" cy="7969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 126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 629</a:t>
          </a:r>
        </a:p>
      </dsp:txBody>
      <dsp:txXfrm>
        <a:off x="4985144" y="3985540"/>
        <a:ext cx="2614085" cy="79697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09AD3-315B-4E9B-B51E-E0BCB3B10247}">
      <dsp:nvSpPr>
        <dsp:cNvPr id="0" name=""/>
        <dsp:cNvSpPr/>
      </dsp:nvSpPr>
      <dsp:spPr>
        <a:xfrm>
          <a:off x="0" y="0"/>
          <a:ext cx="5025694" cy="80973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i="0" u="none" kern="1200" dirty="0"/>
            <a:t>PIÑA	              80.613,629 T.        Argentina, Alemania, Bélgica, Canadá Chile.</a:t>
          </a:r>
          <a:endParaRPr lang="es-EC" sz="1600" b="1" kern="1200" dirty="0"/>
        </a:p>
      </dsp:txBody>
      <dsp:txXfrm>
        <a:off x="1086111" y="0"/>
        <a:ext cx="3939582" cy="809730"/>
      </dsp:txXfrm>
    </dsp:sp>
    <dsp:sp modelId="{785DDA79-70AA-4157-9707-BB6159DB6868}">
      <dsp:nvSpPr>
        <dsp:cNvPr id="0" name=""/>
        <dsp:cNvSpPr/>
      </dsp:nvSpPr>
      <dsp:spPr>
        <a:xfrm>
          <a:off x="80973" y="80973"/>
          <a:ext cx="1005138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1D219-951A-4D1A-8484-FD6F9EF969E3}">
      <dsp:nvSpPr>
        <dsp:cNvPr id="0" name=""/>
        <dsp:cNvSpPr/>
      </dsp:nvSpPr>
      <dsp:spPr>
        <a:xfrm>
          <a:off x="0" y="890703"/>
          <a:ext cx="5025694" cy="80973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i="0" u="none" kern="1200" dirty="0">
              <a:solidFill>
                <a:schemeClr val="accent1">
                  <a:lumMod val="50000"/>
                </a:schemeClr>
              </a:solidFill>
            </a:rPr>
            <a:t>ABACÁ                 3.776,75 T.                     China, Filipinas, Indonesia, Reino Unido.</a:t>
          </a:r>
          <a:endParaRPr lang="es-EC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086111" y="890703"/>
        <a:ext cx="3939582" cy="809730"/>
      </dsp:txXfrm>
    </dsp:sp>
    <dsp:sp modelId="{84B7A782-DE55-478C-A1FC-60560FB52B00}">
      <dsp:nvSpPr>
        <dsp:cNvPr id="0" name=""/>
        <dsp:cNvSpPr/>
      </dsp:nvSpPr>
      <dsp:spPr>
        <a:xfrm>
          <a:off x="80973" y="971676"/>
          <a:ext cx="1005138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0AF2D-28D2-4B52-BB44-A75285AD4A94}">
      <dsp:nvSpPr>
        <dsp:cNvPr id="0" name=""/>
        <dsp:cNvSpPr/>
      </dsp:nvSpPr>
      <dsp:spPr>
        <a:xfrm>
          <a:off x="0" y="1781406"/>
          <a:ext cx="5025694" cy="80973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i="0" u="none" kern="1200" dirty="0"/>
            <a:t>MUSACEAS        26.168,64 T.                        Argentina, Bélgica, Chile, China, Colombia, EE.UU.</a:t>
          </a:r>
          <a:endParaRPr lang="es-EC" sz="1600" b="1" kern="1200" dirty="0"/>
        </a:p>
      </dsp:txBody>
      <dsp:txXfrm>
        <a:off x="1086111" y="1781406"/>
        <a:ext cx="3939582" cy="809730"/>
      </dsp:txXfrm>
    </dsp:sp>
    <dsp:sp modelId="{55A732B5-D9F6-42CF-ABDB-50775960AD6A}">
      <dsp:nvSpPr>
        <dsp:cNvPr id="0" name=""/>
        <dsp:cNvSpPr/>
      </dsp:nvSpPr>
      <dsp:spPr>
        <a:xfrm>
          <a:off x="80973" y="1862379"/>
          <a:ext cx="1005138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14C1C-B65E-4E82-AF3F-FD5EC0FB6291}">
      <dsp:nvSpPr>
        <dsp:cNvPr id="0" name=""/>
        <dsp:cNvSpPr/>
      </dsp:nvSpPr>
      <dsp:spPr>
        <a:xfrm>
          <a:off x="0" y="2672109"/>
          <a:ext cx="5025694" cy="80973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i="0" u="none" kern="1200" dirty="0">
              <a:solidFill>
                <a:schemeClr val="accent1">
                  <a:lumMod val="50000"/>
                </a:schemeClr>
              </a:solidFill>
            </a:rPr>
            <a:t>CACAO	                   22.628,79 T.                        México, EEUU, Indonesia, Holanda.</a:t>
          </a:r>
          <a:endParaRPr lang="es-EC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086111" y="2672109"/>
        <a:ext cx="3939582" cy="809730"/>
      </dsp:txXfrm>
    </dsp:sp>
    <dsp:sp modelId="{5E789E15-D663-4EA3-8831-90724EF87EC5}">
      <dsp:nvSpPr>
        <dsp:cNvPr id="0" name=""/>
        <dsp:cNvSpPr/>
      </dsp:nvSpPr>
      <dsp:spPr>
        <a:xfrm>
          <a:off x="80973" y="2753082"/>
          <a:ext cx="1005138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7D3AD-5FA1-47C8-A187-BA38E61E03D6}">
      <dsp:nvSpPr>
        <dsp:cNvPr id="0" name=""/>
        <dsp:cNvSpPr/>
      </dsp:nvSpPr>
      <dsp:spPr>
        <a:xfrm>
          <a:off x="0" y="0"/>
          <a:ext cx="5083549" cy="809730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PLÁTANO	85.704,086 T.          EEUU, Colombia, Chile, España.</a:t>
          </a:r>
          <a:endParaRPr lang="es-EC" sz="17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97682" y="0"/>
        <a:ext cx="3985866" cy="809730"/>
      </dsp:txXfrm>
    </dsp:sp>
    <dsp:sp modelId="{F0463CC2-82EB-4DB9-963D-1183FA17FD32}">
      <dsp:nvSpPr>
        <dsp:cNvPr id="0" name=""/>
        <dsp:cNvSpPr/>
      </dsp:nvSpPr>
      <dsp:spPr>
        <a:xfrm>
          <a:off x="80973" y="80973"/>
          <a:ext cx="1016709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5C25D-0813-4274-B7CF-74B5AD567530}">
      <dsp:nvSpPr>
        <dsp:cNvPr id="0" name=""/>
        <dsp:cNvSpPr/>
      </dsp:nvSpPr>
      <dsp:spPr>
        <a:xfrm>
          <a:off x="0" y="890703"/>
          <a:ext cx="5083549" cy="809730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CACAO	              14.258,84 T.         Holanda, Bélgica, Malasia, Suiza, Canadá.</a:t>
          </a:r>
          <a:endParaRPr lang="es-EC" sz="17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097682" y="890703"/>
        <a:ext cx="3985866" cy="809730"/>
      </dsp:txXfrm>
    </dsp:sp>
    <dsp:sp modelId="{F0C1351B-4B6A-4459-8266-FF5EA1FBAFD4}">
      <dsp:nvSpPr>
        <dsp:cNvPr id="0" name=""/>
        <dsp:cNvSpPr/>
      </dsp:nvSpPr>
      <dsp:spPr>
        <a:xfrm>
          <a:off x="80973" y="971676"/>
          <a:ext cx="1016709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FF37F-C4C4-459D-A13B-E34429A098E5}">
      <dsp:nvSpPr>
        <dsp:cNvPr id="0" name=""/>
        <dsp:cNvSpPr/>
      </dsp:nvSpPr>
      <dsp:spPr>
        <a:xfrm>
          <a:off x="0" y="1781406"/>
          <a:ext cx="5083549" cy="809730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MANDARINA	24.292,2 T.    Colombia.</a:t>
          </a:r>
          <a:endParaRPr lang="es-EC" sz="17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97682" y="1781406"/>
        <a:ext cx="3985866" cy="809730"/>
      </dsp:txXfrm>
    </dsp:sp>
    <dsp:sp modelId="{9E9D8AD1-40AF-433A-A8AA-FD0F872AF59B}">
      <dsp:nvSpPr>
        <dsp:cNvPr id="0" name=""/>
        <dsp:cNvSpPr/>
      </dsp:nvSpPr>
      <dsp:spPr>
        <a:xfrm>
          <a:off x="80973" y="1862379"/>
          <a:ext cx="1016709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21DB2-3677-4AB3-9971-47B70CF5FAF5}">
      <dsp:nvSpPr>
        <dsp:cNvPr id="0" name=""/>
        <dsp:cNvSpPr/>
      </dsp:nvSpPr>
      <dsp:spPr>
        <a:xfrm>
          <a:off x="0" y="2672109"/>
          <a:ext cx="5083549" cy="809730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i="0" u="none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PITAHAYA	   325,96 T.               EE.UU., España. </a:t>
          </a:r>
          <a:endParaRPr lang="es-EC" sz="17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097682" y="2672109"/>
        <a:ext cx="3985866" cy="809730"/>
      </dsp:txXfrm>
    </dsp:sp>
    <dsp:sp modelId="{0F2D542E-1010-4DA0-9D97-DC4B71EB4E45}">
      <dsp:nvSpPr>
        <dsp:cNvPr id="0" name=""/>
        <dsp:cNvSpPr/>
      </dsp:nvSpPr>
      <dsp:spPr>
        <a:xfrm>
          <a:off x="80973" y="2753082"/>
          <a:ext cx="1016709" cy="6477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29C1A-FA47-4949-9DC8-8FAF9E61B939}">
      <dsp:nvSpPr>
        <dsp:cNvPr id="0" name=""/>
        <dsp:cNvSpPr/>
      </dsp:nvSpPr>
      <dsp:spPr>
        <a:xfrm>
          <a:off x="245537" y="10969"/>
          <a:ext cx="8202059" cy="13863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F1A2E5-7B19-42CC-B825-FB37E1DA3E85}">
      <dsp:nvSpPr>
        <dsp:cNvPr id="0" name=""/>
        <dsp:cNvSpPr/>
      </dsp:nvSpPr>
      <dsp:spPr>
        <a:xfrm>
          <a:off x="265789" y="209710"/>
          <a:ext cx="2296003" cy="101668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378497-C6F4-48F9-9A8C-CBC42CF18767}">
      <dsp:nvSpPr>
        <dsp:cNvPr id="0" name=""/>
        <dsp:cNvSpPr/>
      </dsp:nvSpPr>
      <dsp:spPr>
        <a:xfrm rot="10800000">
          <a:off x="265789" y="1288119"/>
          <a:ext cx="2296003" cy="365297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/>
            <a:t>Mataderos </a:t>
          </a:r>
          <a:r>
            <a:rPr lang="es-EC" sz="2000" b="1" kern="1200" dirty="0" err="1"/>
            <a:t>MABIO</a:t>
          </a:r>
          <a:endParaRPr lang="es-EC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*Industriales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kern="1200" dirty="0"/>
            <a:t>Manabí 4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kern="1200" dirty="0"/>
            <a:t>Santo Domingo 5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8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*Artesanales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kern="1200" dirty="0"/>
            <a:t>Manabí 5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kern="1200" dirty="0"/>
            <a:t>Santo Domingo 9</a:t>
          </a:r>
        </a:p>
      </dsp:txBody>
      <dsp:txXfrm rot="10800000">
        <a:off x="336399" y="1288119"/>
        <a:ext cx="2154783" cy="3582368"/>
      </dsp:txXfrm>
    </dsp:sp>
    <dsp:sp modelId="{454C3BBD-FC4D-4F22-8117-286CF65750CE}">
      <dsp:nvSpPr>
        <dsp:cNvPr id="0" name=""/>
        <dsp:cNvSpPr/>
      </dsp:nvSpPr>
      <dsp:spPr>
        <a:xfrm>
          <a:off x="2895321" y="209710"/>
          <a:ext cx="2505192" cy="101668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B358314-77C5-4A95-B507-BEE223047B60}">
      <dsp:nvSpPr>
        <dsp:cNvPr id="0" name=""/>
        <dsp:cNvSpPr/>
      </dsp:nvSpPr>
      <dsp:spPr>
        <a:xfrm rot="10800000">
          <a:off x="2791392" y="1288119"/>
          <a:ext cx="2713049" cy="365297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/>
            <a:t>Leche cruda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*Muestras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252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296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*Litros controlados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285.210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355.023</a:t>
          </a:r>
          <a:endParaRPr lang="es-EC" sz="18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*Litros decomisados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190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2071</a:t>
          </a:r>
          <a:endParaRPr lang="es-EC" sz="1800" b="1" kern="1200" dirty="0"/>
        </a:p>
      </dsp:txBody>
      <dsp:txXfrm rot="10800000">
        <a:off x="2874828" y="1288119"/>
        <a:ext cx="2546177" cy="3569542"/>
      </dsp:txXfrm>
    </dsp:sp>
    <dsp:sp modelId="{9FC3F34A-ABE0-4CA4-AF94-ADD9D49DC67C}">
      <dsp:nvSpPr>
        <dsp:cNvPr id="0" name=""/>
        <dsp:cNvSpPr/>
      </dsp:nvSpPr>
      <dsp:spPr>
        <a:xfrm>
          <a:off x="5932692" y="209710"/>
          <a:ext cx="2296003" cy="101668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13BBB75-F8EA-4722-B298-60621BC4E6C0}">
      <dsp:nvSpPr>
        <dsp:cNvPr id="0" name=""/>
        <dsp:cNvSpPr/>
      </dsp:nvSpPr>
      <dsp:spPr>
        <a:xfrm rot="10800000">
          <a:off x="5734042" y="1288119"/>
          <a:ext cx="2693303" cy="365297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/>
            <a:t>Vigilancia y control de contaminantes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*Muestras tomadas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 17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2</a:t>
          </a:r>
          <a:endParaRPr lang="es-EC" sz="18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*Cultivos positivos</a:t>
          </a:r>
          <a:endParaRPr lang="es-EC" sz="18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 6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0</a:t>
          </a:r>
          <a:endParaRPr lang="es-EC" sz="1800" b="1" i="0" u="none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/>
            <a:t>*Capacitados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31</a:t>
          </a:r>
          <a:endParaRPr lang="es-EC" sz="1800" b="1" kern="1200" dirty="0"/>
        </a:p>
      </dsp:txBody>
      <dsp:txXfrm rot="10800000">
        <a:off x="5816870" y="1288119"/>
        <a:ext cx="2527647" cy="357015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3B89C-2A21-4E3B-9B34-2047068A677F}">
      <dsp:nvSpPr>
        <dsp:cNvPr id="0" name=""/>
        <dsp:cNvSpPr/>
      </dsp:nvSpPr>
      <dsp:spPr>
        <a:xfrm>
          <a:off x="119729" y="441883"/>
          <a:ext cx="2804958" cy="139201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3716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MANABÍ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Matadero catastrados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Industriales 15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Artesanales 23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INSPECCIONES: 39</a:t>
          </a:r>
        </a:p>
      </dsp:txBody>
      <dsp:txXfrm>
        <a:off x="119729" y="441883"/>
        <a:ext cx="2804958" cy="1392013"/>
      </dsp:txXfrm>
    </dsp:sp>
    <dsp:sp modelId="{40800F20-C2D5-455F-A588-C0D3CB2566E4}">
      <dsp:nvSpPr>
        <dsp:cNvPr id="0" name=""/>
        <dsp:cNvSpPr/>
      </dsp:nvSpPr>
      <dsp:spPr>
        <a:xfrm>
          <a:off x="0" y="710864"/>
          <a:ext cx="613584" cy="92037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5EB6E-1807-4C21-9B04-F8FA66983082}">
      <dsp:nvSpPr>
        <dsp:cNvPr id="0" name=""/>
        <dsp:cNvSpPr/>
      </dsp:nvSpPr>
      <dsp:spPr>
        <a:xfrm>
          <a:off x="119729" y="1908477"/>
          <a:ext cx="2804958" cy="14585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3716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SANTO DOMINGO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Mataderos catastrados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Industriales 7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Artesanales 12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INSPECCIONES: 30</a:t>
          </a:r>
        </a:p>
      </dsp:txBody>
      <dsp:txXfrm>
        <a:off x="119729" y="1908477"/>
        <a:ext cx="2804958" cy="1458543"/>
      </dsp:txXfrm>
    </dsp:sp>
    <dsp:sp modelId="{21FBDA7B-542A-4FC1-9AC9-F0DC80CB54A5}">
      <dsp:nvSpPr>
        <dsp:cNvPr id="0" name=""/>
        <dsp:cNvSpPr/>
      </dsp:nvSpPr>
      <dsp:spPr>
        <a:xfrm>
          <a:off x="1428" y="2193053"/>
          <a:ext cx="613584" cy="9203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7B6D9-8955-4EF1-BC19-9A7E6DBF0F86}">
      <dsp:nvSpPr>
        <dsp:cNvPr id="0" name=""/>
        <dsp:cNvSpPr/>
      </dsp:nvSpPr>
      <dsp:spPr>
        <a:xfrm>
          <a:off x="662" y="516195"/>
          <a:ext cx="1550155" cy="775077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>
              <a:solidFill>
                <a:schemeClr val="tx2">
                  <a:lumMod val="50000"/>
                </a:schemeClr>
              </a:solidFill>
            </a:rPr>
            <a:t>Capacitados en normativa</a:t>
          </a:r>
          <a:endParaRPr lang="es-EC" sz="18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3363" y="538896"/>
        <a:ext cx="1504753" cy="729675"/>
      </dsp:txXfrm>
    </dsp:sp>
    <dsp:sp modelId="{4A94A29E-69AA-4FE4-94FE-74C1AEA118E4}">
      <dsp:nvSpPr>
        <dsp:cNvPr id="0" name=""/>
        <dsp:cNvSpPr/>
      </dsp:nvSpPr>
      <dsp:spPr>
        <a:xfrm>
          <a:off x="155677" y="1291272"/>
          <a:ext cx="155015" cy="581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308"/>
              </a:lnTo>
              <a:lnTo>
                <a:pt x="155015" y="581308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C53F98-8143-4354-95B2-64F2BA7E5DBA}">
      <dsp:nvSpPr>
        <dsp:cNvPr id="0" name=""/>
        <dsp:cNvSpPr/>
      </dsp:nvSpPr>
      <dsp:spPr>
        <a:xfrm>
          <a:off x="310693" y="1485042"/>
          <a:ext cx="1240124" cy="775077"/>
        </a:xfrm>
        <a:prstGeom prst="roundRect">
          <a:avLst>
            <a:gd name="adj" fmla="val 100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>
              <a:solidFill>
                <a:schemeClr val="tx2">
                  <a:lumMod val="50000"/>
                </a:schemeClr>
              </a:solidFill>
            </a:rPr>
            <a:t>71</a:t>
          </a:r>
          <a:endParaRPr lang="es-EC" sz="19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33394" y="1507743"/>
        <a:ext cx="1194722" cy="729675"/>
      </dsp:txXfrm>
    </dsp:sp>
    <dsp:sp modelId="{34943E11-CC0D-4030-ABC1-E588F38171E6}">
      <dsp:nvSpPr>
        <dsp:cNvPr id="0" name=""/>
        <dsp:cNvSpPr/>
      </dsp:nvSpPr>
      <dsp:spPr>
        <a:xfrm>
          <a:off x="155677" y="1291272"/>
          <a:ext cx="155015" cy="1550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155"/>
              </a:lnTo>
              <a:lnTo>
                <a:pt x="155015" y="1550155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599DBB-663E-448F-B64A-1366A53099D8}">
      <dsp:nvSpPr>
        <dsp:cNvPr id="0" name=""/>
        <dsp:cNvSpPr/>
      </dsp:nvSpPr>
      <dsp:spPr>
        <a:xfrm>
          <a:off x="310693" y="2453889"/>
          <a:ext cx="1240124" cy="775077"/>
        </a:xfrm>
        <a:prstGeom prst="roundRect">
          <a:avLst>
            <a:gd name="adj" fmla="val 10000"/>
          </a:avLst>
        </a:prstGeom>
        <a:solidFill>
          <a:srgbClr val="3366CC">
            <a:alpha val="90000"/>
          </a:srgbClr>
        </a:solidFill>
        <a:ln w="12700" cap="flat" cmpd="sng" algn="ctr">
          <a:solidFill>
            <a:schemeClr val="accent1">
              <a:shade val="80000"/>
              <a:hueOff val="69857"/>
              <a:satOff val="-1251"/>
              <a:lumOff val="5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>
              <a:solidFill>
                <a:schemeClr val="bg1"/>
              </a:solidFill>
            </a:rPr>
            <a:t>259</a:t>
          </a:r>
          <a:endParaRPr lang="es-EC" sz="1900" b="1" kern="1200" dirty="0">
            <a:solidFill>
              <a:schemeClr val="bg1"/>
            </a:solidFill>
          </a:endParaRPr>
        </a:p>
      </dsp:txBody>
      <dsp:txXfrm>
        <a:off x="333394" y="2476590"/>
        <a:ext cx="1194722" cy="729675"/>
      </dsp:txXfrm>
    </dsp:sp>
    <dsp:sp modelId="{8AAF3AC1-2F00-4817-8969-BD6AA45D2604}">
      <dsp:nvSpPr>
        <dsp:cNvPr id="0" name=""/>
        <dsp:cNvSpPr/>
      </dsp:nvSpPr>
      <dsp:spPr>
        <a:xfrm>
          <a:off x="1938356" y="516195"/>
          <a:ext cx="1550155" cy="775077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>
              <a:solidFill>
                <a:schemeClr val="tx2">
                  <a:lumMod val="50000"/>
                </a:schemeClr>
              </a:solidFill>
            </a:rPr>
            <a:t>SUPERFICIE ORGÁNICA (ha)</a:t>
          </a:r>
          <a:endParaRPr lang="es-EC" sz="18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961057" y="538896"/>
        <a:ext cx="1504753" cy="729675"/>
      </dsp:txXfrm>
    </dsp:sp>
    <dsp:sp modelId="{39AE892B-19B4-4929-946F-D8C1A1833277}">
      <dsp:nvSpPr>
        <dsp:cNvPr id="0" name=""/>
        <dsp:cNvSpPr/>
      </dsp:nvSpPr>
      <dsp:spPr>
        <a:xfrm>
          <a:off x="2093371" y="1291272"/>
          <a:ext cx="155015" cy="581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308"/>
              </a:lnTo>
              <a:lnTo>
                <a:pt x="155015" y="581308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9156F-6C50-4485-92CA-F25371286CD7}">
      <dsp:nvSpPr>
        <dsp:cNvPr id="0" name=""/>
        <dsp:cNvSpPr/>
      </dsp:nvSpPr>
      <dsp:spPr>
        <a:xfrm>
          <a:off x="2248387" y="1485042"/>
          <a:ext cx="1240124" cy="775077"/>
        </a:xfrm>
        <a:prstGeom prst="roundRect">
          <a:avLst>
            <a:gd name="adj" fmla="val 100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shade val="80000"/>
              <a:hueOff val="139713"/>
              <a:satOff val="-2502"/>
              <a:lumOff val="10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 dirty="0">
              <a:solidFill>
                <a:schemeClr val="tx2">
                  <a:lumMod val="50000"/>
                </a:schemeClr>
              </a:solidFill>
            </a:rPr>
            <a:t>2351</a:t>
          </a:r>
        </a:p>
      </dsp:txBody>
      <dsp:txXfrm>
        <a:off x="2271088" y="1507743"/>
        <a:ext cx="1194722" cy="729675"/>
      </dsp:txXfrm>
    </dsp:sp>
    <dsp:sp modelId="{4652C0E2-2302-4D0B-8381-75485EEE0A61}">
      <dsp:nvSpPr>
        <dsp:cNvPr id="0" name=""/>
        <dsp:cNvSpPr/>
      </dsp:nvSpPr>
      <dsp:spPr>
        <a:xfrm>
          <a:off x="2093371" y="1291272"/>
          <a:ext cx="155015" cy="1550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155"/>
              </a:lnTo>
              <a:lnTo>
                <a:pt x="155015" y="1550155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956F8B-EC35-4835-A54E-5DAED60644C6}">
      <dsp:nvSpPr>
        <dsp:cNvPr id="0" name=""/>
        <dsp:cNvSpPr/>
      </dsp:nvSpPr>
      <dsp:spPr>
        <a:xfrm>
          <a:off x="2248387" y="2453889"/>
          <a:ext cx="1240124" cy="775077"/>
        </a:xfrm>
        <a:prstGeom prst="roundRect">
          <a:avLst>
            <a:gd name="adj" fmla="val 10000"/>
          </a:avLst>
        </a:prstGeom>
        <a:solidFill>
          <a:srgbClr val="3366CC">
            <a:alpha val="89804"/>
          </a:srgbClr>
        </a:solidFill>
        <a:ln w="12700" cap="flat" cmpd="sng" algn="ctr">
          <a:solidFill>
            <a:schemeClr val="accent1">
              <a:shade val="80000"/>
              <a:hueOff val="209570"/>
              <a:satOff val="-3754"/>
              <a:lumOff val="159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>
              <a:solidFill>
                <a:schemeClr val="bg1"/>
              </a:solidFill>
            </a:rPr>
            <a:t>849</a:t>
          </a:r>
        </a:p>
      </dsp:txBody>
      <dsp:txXfrm>
        <a:off x="2271088" y="2476590"/>
        <a:ext cx="1194722" cy="729675"/>
      </dsp:txXfrm>
    </dsp:sp>
    <dsp:sp modelId="{2406B12C-B3B7-4D53-8441-D68F4E82B1FB}">
      <dsp:nvSpPr>
        <dsp:cNvPr id="0" name=""/>
        <dsp:cNvSpPr/>
      </dsp:nvSpPr>
      <dsp:spPr>
        <a:xfrm>
          <a:off x="3699069" y="475743"/>
          <a:ext cx="1550155" cy="775077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i="0" u="none" kern="1200" dirty="0">
              <a:solidFill>
                <a:schemeClr val="tx2">
                  <a:lumMod val="50000"/>
                </a:schemeClr>
              </a:solidFill>
            </a:rPr>
            <a:t>Principales rubros</a:t>
          </a:r>
          <a:endParaRPr lang="es-EC" sz="18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721770" y="498444"/>
        <a:ext cx="1504753" cy="729675"/>
      </dsp:txXfrm>
    </dsp:sp>
    <dsp:sp modelId="{9A4EF5EC-E711-4882-9E74-7F3A5B92EF59}">
      <dsp:nvSpPr>
        <dsp:cNvPr id="0" name=""/>
        <dsp:cNvSpPr/>
      </dsp:nvSpPr>
      <dsp:spPr>
        <a:xfrm>
          <a:off x="3854084" y="1250821"/>
          <a:ext cx="140273" cy="568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8821"/>
              </a:lnTo>
              <a:lnTo>
                <a:pt x="140273" y="56882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4252C5-C404-4E3C-9E01-1707BA7B9C2E}">
      <dsp:nvSpPr>
        <dsp:cNvPr id="0" name=""/>
        <dsp:cNvSpPr/>
      </dsp:nvSpPr>
      <dsp:spPr>
        <a:xfrm>
          <a:off x="3994358" y="1432104"/>
          <a:ext cx="1240124" cy="775077"/>
        </a:xfrm>
        <a:prstGeom prst="roundRect">
          <a:avLst>
            <a:gd name="adj" fmla="val 100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shade val="80000"/>
              <a:hueOff val="279426"/>
              <a:satOff val="-5005"/>
              <a:lumOff val="21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 dirty="0">
              <a:solidFill>
                <a:schemeClr val="tx2">
                  <a:lumMod val="50000"/>
                </a:schemeClr>
              </a:solidFill>
            </a:rPr>
            <a:t>banano, cacao, café y maní.</a:t>
          </a:r>
        </a:p>
      </dsp:txBody>
      <dsp:txXfrm>
        <a:off x="4017059" y="1454805"/>
        <a:ext cx="1194722" cy="729675"/>
      </dsp:txXfrm>
    </dsp:sp>
    <dsp:sp modelId="{AF93BEF2-08FC-40CA-B564-56CAFD5131F2}">
      <dsp:nvSpPr>
        <dsp:cNvPr id="0" name=""/>
        <dsp:cNvSpPr/>
      </dsp:nvSpPr>
      <dsp:spPr>
        <a:xfrm>
          <a:off x="3854084" y="1250821"/>
          <a:ext cx="110770" cy="1637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180"/>
              </a:lnTo>
              <a:lnTo>
                <a:pt x="110770" y="1637180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20E2F-A0BF-49B5-BFD3-443BA4F9AF0F}">
      <dsp:nvSpPr>
        <dsp:cNvPr id="0" name=""/>
        <dsp:cNvSpPr/>
      </dsp:nvSpPr>
      <dsp:spPr>
        <a:xfrm>
          <a:off x="3964855" y="2500463"/>
          <a:ext cx="1240124" cy="775077"/>
        </a:xfrm>
        <a:prstGeom prst="roundRect">
          <a:avLst>
            <a:gd name="adj" fmla="val 10000"/>
          </a:avLst>
        </a:prstGeom>
        <a:solidFill>
          <a:srgbClr val="3366CC">
            <a:alpha val="90000"/>
          </a:srgb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 dirty="0">
              <a:solidFill>
                <a:schemeClr val="bg1"/>
              </a:solidFill>
            </a:rPr>
            <a:t>Palma Africana</a:t>
          </a:r>
        </a:p>
      </dsp:txBody>
      <dsp:txXfrm>
        <a:off x="3987556" y="2523164"/>
        <a:ext cx="1194722" cy="72967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521A8-353A-410B-8E19-48B2BB2EAE0A}">
      <dsp:nvSpPr>
        <dsp:cNvPr id="0" name=""/>
        <dsp:cNvSpPr/>
      </dsp:nvSpPr>
      <dsp:spPr>
        <a:xfrm>
          <a:off x="4984" y="540804"/>
          <a:ext cx="2901572" cy="11606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BUENAS PRÁCTICAS </a:t>
          </a:r>
          <a:endParaRPr lang="es-EC" sz="1800" kern="1200" dirty="0"/>
        </a:p>
      </dsp:txBody>
      <dsp:txXfrm>
        <a:off x="585298" y="540804"/>
        <a:ext cx="1740944" cy="1160628"/>
      </dsp:txXfrm>
    </dsp:sp>
    <dsp:sp modelId="{915372F7-3477-4764-B7FD-DF73326B207C}">
      <dsp:nvSpPr>
        <dsp:cNvPr id="0" name=""/>
        <dsp:cNvSpPr/>
      </dsp:nvSpPr>
      <dsp:spPr>
        <a:xfrm>
          <a:off x="2616399" y="540804"/>
          <a:ext cx="2901572" cy="11606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AGRÍCOLAS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3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2</a:t>
          </a:r>
          <a:endParaRPr lang="es-EC" sz="1800" b="1" kern="1200" dirty="0"/>
        </a:p>
      </dsp:txBody>
      <dsp:txXfrm>
        <a:off x="3196713" y="540804"/>
        <a:ext cx="1740944" cy="1160628"/>
      </dsp:txXfrm>
    </dsp:sp>
    <dsp:sp modelId="{353B4F07-41A7-4D34-A28B-85B7F46FFBFA}">
      <dsp:nvSpPr>
        <dsp:cNvPr id="0" name=""/>
        <dsp:cNvSpPr/>
      </dsp:nvSpPr>
      <dsp:spPr>
        <a:xfrm>
          <a:off x="5227814" y="540804"/>
          <a:ext cx="2901572" cy="11606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 PECUARIAS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Manabí 1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0" i="0" u="none" kern="1200" dirty="0"/>
            <a:t>Santo Domingo 23</a:t>
          </a:r>
          <a:r>
            <a:rPr lang="es-EC" sz="1800" kern="1200" dirty="0"/>
            <a:t> </a:t>
          </a:r>
          <a:endParaRPr lang="es-EC" sz="1800" b="1" kern="1200" dirty="0"/>
        </a:p>
      </dsp:txBody>
      <dsp:txXfrm>
        <a:off x="5808128" y="540804"/>
        <a:ext cx="1740944" cy="1160628"/>
      </dsp:txXfrm>
    </dsp:sp>
    <dsp:sp modelId="{AED2320E-90E1-4131-962C-B5B5652BAF53}">
      <dsp:nvSpPr>
        <dsp:cNvPr id="0" name=""/>
        <dsp:cNvSpPr/>
      </dsp:nvSpPr>
      <dsp:spPr>
        <a:xfrm>
          <a:off x="7839229" y="496549"/>
          <a:ext cx="2901572" cy="11606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500" b="1" kern="1200" dirty="0"/>
            <a:t>GUIAS BPA/P: </a:t>
          </a:r>
          <a:r>
            <a:rPr lang="es-EC" sz="1500" kern="1200" dirty="0"/>
            <a:t>Palma- Piña-Cacao-Papaya-Ganado de leche y Carne-Avícolas-</a:t>
          </a:r>
          <a:r>
            <a:rPr lang="es-EC" sz="1500" kern="1200" dirty="0" err="1"/>
            <a:t>Porcícola</a:t>
          </a:r>
          <a:endParaRPr lang="es-EC" sz="1500" kern="1200" dirty="0"/>
        </a:p>
      </dsp:txBody>
      <dsp:txXfrm>
        <a:off x="8419543" y="496549"/>
        <a:ext cx="1740944" cy="116062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C1661-E792-41CE-A461-12E706F9692C}">
      <dsp:nvSpPr>
        <dsp:cNvPr id="0" name=""/>
        <dsp:cNvSpPr/>
      </dsp:nvSpPr>
      <dsp:spPr>
        <a:xfrm rot="1912963">
          <a:off x="3838985" y="3085667"/>
          <a:ext cx="760360" cy="39287"/>
        </a:xfrm>
        <a:custGeom>
          <a:avLst/>
          <a:gdLst/>
          <a:ahLst/>
          <a:cxnLst/>
          <a:rect l="0" t="0" r="0" b="0"/>
          <a:pathLst>
            <a:path>
              <a:moveTo>
                <a:pt x="0" y="19643"/>
              </a:moveTo>
              <a:lnTo>
                <a:pt x="760360" y="196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A8265F-48CA-4E7F-94CC-735ECBCE5D83}">
      <dsp:nvSpPr>
        <dsp:cNvPr id="0" name=""/>
        <dsp:cNvSpPr/>
      </dsp:nvSpPr>
      <dsp:spPr>
        <a:xfrm rot="21477426">
          <a:off x="3896111" y="2359362"/>
          <a:ext cx="727330" cy="39287"/>
        </a:xfrm>
        <a:custGeom>
          <a:avLst/>
          <a:gdLst/>
          <a:ahLst/>
          <a:cxnLst/>
          <a:rect l="0" t="0" r="0" b="0"/>
          <a:pathLst>
            <a:path>
              <a:moveTo>
                <a:pt x="0" y="19643"/>
              </a:moveTo>
              <a:lnTo>
                <a:pt x="727330" y="196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6ADC9-31C0-4EB7-AAD5-5ECD4AB5B43C}">
      <dsp:nvSpPr>
        <dsp:cNvPr id="0" name=""/>
        <dsp:cNvSpPr/>
      </dsp:nvSpPr>
      <dsp:spPr>
        <a:xfrm rot="19036845">
          <a:off x="3803700" y="1443642"/>
          <a:ext cx="698364" cy="39287"/>
        </a:xfrm>
        <a:custGeom>
          <a:avLst/>
          <a:gdLst/>
          <a:ahLst/>
          <a:cxnLst/>
          <a:rect l="0" t="0" r="0" b="0"/>
          <a:pathLst>
            <a:path>
              <a:moveTo>
                <a:pt x="0" y="19643"/>
              </a:moveTo>
              <a:lnTo>
                <a:pt x="698364" y="196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35E15-CA39-4844-AD27-65F538FC2AB9}">
      <dsp:nvSpPr>
        <dsp:cNvPr id="0" name=""/>
        <dsp:cNvSpPr/>
      </dsp:nvSpPr>
      <dsp:spPr>
        <a:xfrm>
          <a:off x="1661917" y="1283851"/>
          <a:ext cx="2226543" cy="222654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6FF8A7-9809-4BFA-B0A8-91BCD9711D5C}">
      <dsp:nvSpPr>
        <dsp:cNvPr id="0" name=""/>
        <dsp:cNvSpPr/>
      </dsp:nvSpPr>
      <dsp:spPr>
        <a:xfrm>
          <a:off x="4232202" y="105284"/>
          <a:ext cx="1335926" cy="133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kern="1200" dirty="0"/>
            <a:t>EMPRESAS REGISTRADAS</a:t>
          </a:r>
        </a:p>
      </dsp:txBody>
      <dsp:txXfrm>
        <a:off x="4427844" y="300926"/>
        <a:ext cx="944642" cy="944642"/>
      </dsp:txXfrm>
    </dsp:sp>
    <dsp:sp modelId="{E78AB16E-BA20-4D9B-A10D-C1D7E78DA311}">
      <dsp:nvSpPr>
        <dsp:cNvPr id="0" name=""/>
        <dsp:cNvSpPr/>
      </dsp:nvSpPr>
      <dsp:spPr>
        <a:xfrm>
          <a:off x="5701721" y="105284"/>
          <a:ext cx="2003889" cy="1335926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kern="1200" dirty="0"/>
            <a:t>De insumos agropecuarios </a:t>
          </a:r>
          <a:r>
            <a:rPr lang="es-EC" sz="1800" b="0" i="0" u="none" kern="1200" dirty="0"/>
            <a:t>Manabí: 12       </a:t>
          </a:r>
          <a:r>
            <a:rPr lang="es-EC" sz="1800" kern="1200" dirty="0"/>
            <a:t>Santo Domingo 28</a:t>
          </a:r>
          <a:endParaRPr lang="es-EC" sz="1800" b="1" kern="1200" dirty="0"/>
        </a:p>
      </dsp:txBody>
      <dsp:txXfrm>
        <a:off x="5701721" y="105284"/>
        <a:ext cx="2003889" cy="1335926"/>
      </dsp:txXfrm>
    </dsp:sp>
    <dsp:sp modelId="{B9F31A05-4786-444D-BB55-8EE5ED5F3AE1}">
      <dsp:nvSpPr>
        <dsp:cNvPr id="0" name=""/>
        <dsp:cNvSpPr/>
      </dsp:nvSpPr>
      <dsp:spPr>
        <a:xfrm>
          <a:off x="4622704" y="1672823"/>
          <a:ext cx="1417017" cy="133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kern="1200" dirty="0"/>
            <a:t>ALMACENES </a:t>
          </a:r>
          <a:r>
            <a:rPr lang="es-EC" sz="1300" b="1" kern="1200" dirty="0"/>
            <a:t>REGISTRADOS</a:t>
          </a:r>
        </a:p>
      </dsp:txBody>
      <dsp:txXfrm>
        <a:off x="4830221" y="1868465"/>
        <a:ext cx="1001983" cy="944642"/>
      </dsp:txXfrm>
    </dsp:sp>
    <dsp:sp modelId="{D9ACE521-1E5A-4DA9-9C23-28C29B957DB0}">
      <dsp:nvSpPr>
        <dsp:cNvPr id="0" name=""/>
        <dsp:cNvSpPr/>
      </dsp:nvSpPr>
      <dsp:spPr>
        <a:xfrm>
          <a:off x="6071950" y="1672823"/>
          <a:ext cx="2125525" cy="1335926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kern="1200" dirty="0"/>
            <a:t>DE EXPENDIO DE PRODUCTOS AGROPECUARIOS  </a:t>
          </a:r>
          <a:r>
            <a:rPr lang="es-EC" sz="1800" b="0" i="0" u="none" kern="1200" dirty="0"/>
            <a:t>Manabí: 311      </a:t>
          </a:r>
          <a:r>
            <a:rPr lang="es-EC" sz="1800" kern="1200" dirty="0"/>
            <a:t>Santo Domingo 271</a:t>
          </a:r>
          <a:endParaRPr lang="es-EC" sz="1800" b="1" kern="1200" dirty="0"/>
        </a:p>
      </dsp:txBody>
      <dsp:txXfrm>
        <a:off x="6071950" y="1672823"/>
        <a:ext cx="2125525" cy="1335926"/>
      </dsp:txXfrm>
    </dsp:sp>
    <dsp:sp modelId="{239D9D1A-BF8D-4529-A788-EF0B49DE5B23}">
      <dsp:nvSpPr>
        <dsp:cNvPr id="0" name=""/>
        <dsp:cNvSpPr/>
      </dsp:nvSpPr>
      <dsp:spPr>
        <a:xfrm>
          <a:off x="4369803" y="3154329"/>
          <a:ext cx="1335926" cy="9203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/>
            <a:t>USUARIOS CAPACITADOS</a:t>
          </a:r>
        </a:p>
      </dsp:txBody>
      <dsp:txXfrm>
        <a:off x="4565445" y="3289111"/>
        <a:ext cx="944642" cy="650782"/>
      </dsp:txXfrm>
    </dsp:sp>
    <dsp:sp modelId="{AF9096B3-1495-4E64-BF0E-75819C4B8118}">
      <dsp:nvSpPr>
        <dsp:cNvPr id="0" name=""/>
        <dsp:cNvSpPr/>
      </dsp:nvSpPr>
      <dsp:spPr>
        <a:xfrm>
          <a:off x="5839322" y="3154329"/>
          <a:ext cx="2003889" cy="92034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800" b="1" kern="1200" dirty="0"/>
            <a:t>Usuarios      </a:t>
          </a:r>
          <a:r>
            <a:rPr lang="es-EC" sz="1800" b="0" i="0" u="none" kern="1200" dirty="0"/>
            <a:t>Manabí: 456   </a:t>
          </a:r>
          <a:r>
            <a:rPr lang="es-EC" sz="1800" kern="1200" dirty="0"/>
            <a:t>Santo Domingo 514</a:t>
          </a:r>
          <a:endParaRPr lang="es-EC" sz="1800" b="1" kern="1200" dirty="0"/>
        </a:p>
      </dsp:txBody>
      <dsp:txXfrm>
        <a:off x="5839322" y="3154329"/>
        <a:ext cx="2003889" cy="92034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2DF37-4918-497A-B889-72DEC8827F48}">
      <dsp:nvSpPr>
        <dsp:cNvPr id="0" name=""/>
        <dsp:cNvSpPr/>
      </dsp:nvSpPr>
      <dsp:spPr>
        <a:xfrm>
          <a:off x="1402" y="0"/>
          <a:ext cx="2990390" cy="719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Control calidad de molécula </a:t>
          </a:r>
        </a:p>
      </dsp:txBody>
      <dsp:txXfrm>
        <a:off x="22466" y="21064"/>
        <a:ext cx="2948262" cy="677052"/>
      </dsp:txXfrm>
    </dsp:sp>
    <dsp:sp modelId="{85F4CF79-D201-445B-AD02-0898E5DCC24E}">
      <dsp:nvSpPr>
        <dsp:cNvPr id="0" name=""/>
        <dsp:cNvSpPr/>
      </dsp:nvSpPr>
      <dsp:spPr>
        <a:xfrm>
          <a:off x="3291181" y="0"/>
          <a:ext cx="634704" cy="719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300" kern="1200"/>
        </a:p>
      </dsp:txBody>
      <dsp:txXfrm>
        <a:off x="3291181" y="143836"/>
        <a:ext cx="444293" cy="431508"/>
      </dsp:txXfrm>
    </dsp:sp>
    <dsp:sp modelId="{665E8FE2-BAFE-4436-92F4-CEB33FF7DB9B}">
      <dsp:nvSpPr>
        <dsp:cNvPr id="0" name=""/>
        <dsp:cNvSpPr/>
      </dsp:nvSpPr>
      <dsp:spPr>
        <a:xfrm>
          <a:off x="4189348" y="0"/>
          <a:ext cx="2990390" cy="719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Manabí: 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Santo Domingo: 3</a:t>
          </a:r>
        </a:p>
      </dsp:txBody>
      <dsp:txXfrm>
        <a:off x="4210412" y="21064"/>
        <a:ext cx="2948262" cy="67705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E499B-54FF-4B22-B896-62E352831248}">
      <dsp:nvSpPr>
        <dsp:cNvPr id="0" name=""/>
        <dsp:cNvSpPr/>
      </dsp:nvSpPr>
      <dsp:spPr>
        <a:xfrm>
          <a:off x="0" y="0"/>
          <a:ext cx="8821970" cy="65015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b="1" kern="1200" dirty="0"/>
            <a:t>Decomisos</a:t>
          </a:r>
        </a:p>
      </dsp:txBody>
      <dsp:txXfrm>
        <a:off x="0" y="0"/>
        <a:ext cx="8821970" cy="650153"/>
      </dsp:txXfrm>
    </dsp:sp>
    <dsp:sp modelId="{2EF7F19A-BC73-4F7E-BDF1-1307DCE57706}">
      <dsp:nvSpPr>
        <dsp:cNvPr id="0" name=""/>
        <dsp:cNvSpPr/>
      </dsp:nvSpPr>
      <dsp:spPr>
        <a:xfrm>
          <a:off x="0" y="650153"/>
          <a:ext cx="2205492" cy="1365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Detalle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 </a:t>
          </a:r>
          <a:r>
            <a:rPr lang="es-EC" sz="1700" kern="1200" dirty="0"/>
            <a:t>Producto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kilogramos      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litros</a:t>
          </a:r>
        </a:p>
      </dsp:txBody>
      <dsp:txXfrm>
        <a:off x="0" y="650153"/>
        <a:ext cx="2205492" cy="1365322"/>
      </dsp:txXfrm>
    </dsp:sp>
    <dsp:sp modelId="{66351D3D-C74B-4E33-8674-1D13767BFA9D}">
      <dsp:nvSpPr>
        <dsp:cNvPr id="0" name=""/>
        <dsp:cNvSpPr/>
      </dsp:nvSpPr>
      <dsp:spPr>
        <a:xfrm>
          <a:off x="2205492" y="650153"/>
          <a:ext cx="2205492" cy="1365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MANABÍ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  </a:t>
          </a:r>
          <a:r>
            <a:rPr lang="es-EC" sz="1700" kern="1200" dirty="0"/>
            <a:t>4                                 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7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  10,75</a:t>
          </a:r>
          <a:endParaRPr lang="es-EC" sz="1700" kern="1200" dirty="0"/>
        </a:p>
      </dsp:txBody>
      <dsp:txXfrm>
        <a:off x="2205492" y="650153"/>
        <a:ext cx="2205492" cy="1365322"/>
      </dsp:txXfrm>
    </dsp:sp>
    <dsp:sp modelId="{88FB3E10-525F-425E-A55D-AC4910AF2AA5}">
      <dsp:nvSpPr>
        <dsp:cNvPr id="0" name=""/>
        <dsp:cNvSpPr/>
      </dsp:nvSpPr>
      <dsp:spPr>
        <a:xfrm>
          <a:off x="4410985" y="650153"/>
          <a:ext cx="2205492" cy="1365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SANTO DOMINGO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53              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 </a:t>
          </a:r>
          <a:r>
            <a:rPr lang="es-EC" sz="1700" b="0" i="0" u="none" kern="1200" dirty="0"/>
            <a:t>37,56      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30,48</a:t>
          </a:r>
          <a:endParaRPr lang="es-EC" sz="1700" kern="1200" dirty="0"/>
        </a:p>
      </dsp:txBody>
      <dsp:txXfrm>
        <a:off x="4410985" y="650153"/>
        <a:ext cx="2205492" cy="1365322"/>
      </dsp:txXfrm>
    </dsp:sp>
    <dsp:sp modelId="{34144B2B-551D-494F-901A-3BEA3F06FA7F}">
      <dsp:nvSpPr>
        <dsp:cNvPr id="0" name=""/>
        <dsp:cNvSpPr/>
      </dsp:nvSpPr>
      <dsp:spPr>
        <a:xfrm>
          <a:off x="6616477" y="650153"/>
          <a:ext cx="2205492" cy="13653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kern="1200" dirty="0"/>
            <a:t>Productos sin registro, adulterado, Prohibido, Sin Etiqueta, No registrado.</a:t>
          </a:r>
        </a:p>
      </dsp:txBody>
      <dsp:txXfrm>
        <a:off x="6616477" y="650153"/>
        <a:ext cx="2205492" cy="1365322"/>
      </dsp:txXfrm>
    </dsp:sp>
    <dsp:sp modelId="{9844669F-F760-41BE-AFFA-392DDF09822F}">
      <dsp:nvSpPr>
        <dsp:cNvPr id="0" name=""/>
        <dsp:cNvSpPr/>
      </dsp:nvSpPr>
      <dsp:spPr>
        <a:xfrm>
          <a:off x="0" y="2015475"/>
          <a:ext cx="8821970" cy="15170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E499B-54FF-4B22-B896-62E352831248}">
      <dsp:nvSpPr>
        <dsp:cNvPr id="0" name=""/>
        <dsp:cNvSpPr/>
      </dsp:nvSpPr>
      <dsp:spPr>
        <a:xfrm>
          <a:off x="0" y="13517"/>
          <a:ext cx="7688253" cy="64277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900" b="1" kern="1200" dirty="0"/>
            <a:t>Cuarentenas</a:t>
          </a:r>
        </a:p>
      </dsp:txBody>
      <dsp:txXfrm>
        <a:off x="0" y="13517"/>
        <a:ext cx="7688253" cy="642770"/>
      </dsp:txXfrm>
    </dsp:sp>
    <dsp:sp modelId="{2EF7F19A-BC73-4F7E-BDF1-1307DCE57706}">
      <dsp:nvSpPr>
        <dsp:cNvPr id="0" name=""/>
        <dsp:cNvSpPr/>
      </dsp:nvSpPr>
      <dsp:spPr>
        <a:xfrm>
          <a:off x="3754" y="642770"/>
          <a:ext cx="2560248" cy="1349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Detalle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 </a:t>
          </a:r>
          <a:r>
            <a:rPr lang="es-EC" sz="1600" kern="1200" dirty="0"/>
            <a:t>Producto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kilogramos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 litros</a:t>
          </a:r>
        </a:p>
      </dsp:txBody>
      <dsp:txXfrm>
        <a:off x="3754" y="642770"/>
        <a:ext cx="2560248" cy="1349817"/>
      </dsp:txXfrm>
    </dsp:sp>
    <dsp:sp modelId="{66351D3D-C74B-4E33-8674-1D13767BFA9D}">
      <dsp:nvSpPr>
        <dsp:cNvPr id="0" name=""/>
        <dsp:cNvSpPr/>
      </dsp:nvSpPr>
      <dsp:spPr>
        <a:xfrm>
          <a:off x="2564002" y="642770"/>
          <a:ext cx="2560248" cy="1349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SANTO DOMINGO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0" i="0" u="none" kern="1200" dirty="0"/>
            <a:t>6             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0" i="0" u="none" kern="1200" dirty="0"/>
            <a:t>     927,84    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0" i="0" u="none" kern="1200" dirty="0"/>
            <a:t>    1.000,9</a:t>
          </a:r>
          <a:endParaRPr lang="es-EC" sz="1600" kern="1200" dirty="0"/>
        </a:p>
      </dsp:txBody>
      <dsp:txXfrm>
        <a:off x="2564002" y="642770"/>
        <a:ext cx="2560248" cy="1349817"/>
      </dsp:txXfrm>
    </dsp:sp>
    <dsp:sp modelId="{B72C7115-AFDB-46C0-B1A8-7916A6DBD02E}">
      <dsp:nvSpPr>
        <dsp:cNvPr id="0" name=""/>
        <dsp:cNvSpPr/>
      </dsp:nvSpPr>
      <dsp:spPr>
        <a:xfrm>
          <a:off x="5124250" y="642770"/>
          <a:ext cx="2560248" cy="1349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Caducado, fraccionado, Sin Registro, etiqueta adulterada, etiqueta deteriorada.</a:t>
          </a:r>
        </a:p>
      </dsp:txBody>
      <dsp:txXfrm>
        <a:off x="5124250" y="642770"/>
        <a:ext cx="2560248" cy="1349817"/>
      </dsp:txXfrm>
    </dsp:sp>
    <dsp:sp modelId="{9844669F-F760-41BE-AFFA-392DDF09822F}">
      <dsp:nvSpPr>
        <dsp:cNvPr id="0" name=""/>
        <dsp:cNvSpPr/>
      </dsp:nvSpPr>
      <dsp:spPr>
        <a:xfrm>
          <a:off x="0" y="1992588"/>
          <a:ext cx="7688253" cy="14997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E16DC-ABCC-440B-A4EB-4156ABD301A2}">
      <dsp:nvSpPr>
        <dsp:cNvPr id="0" name=""/>
        <dsp:cNvSpPr/>
      </dsp:nvSpPr>
      <dsp:spPr>
        <a:xfrm>
          <a:off x="1069" y="0"/>
          <a:ext cx="2779714" cy="460536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b="1" kern="1200" dirty="0"/>
            <a:t>Diagnóstico animal</a:t>
          </a:r>
        </a:p>
      </dsp:txBody>
      <dsp:txXfrm>
        <a:off x="1069" y="0"/>
        <a:ext cx="2779714" cy="1381610"/>
      </dsp:txXfrm>
    </dsp:sp>
    <dsp:sp modelId="{BFC8A05A-0D75-4C43-B178-DBE9C08CF0CB}">
      <dsp:nvSpPr>
        <dsp:cNvPr id="0" name=""/>
        <dsp:cNvSpPr/>
      </dsp:nvSpPr>
      <dsp:spPr>
        <a:xfrm>
          <a:off x="279040" y="1382482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Anemia infecciosa equina 1040</a:t>
          </a:r>
          <a:endParaRPr lang="es-EC" sz="1700" kern="1200" dirty="0"/>
        </a:p>
      </dsp:txBody>
      <dsp:txXfrm>
        <a:off x="294644" y="1398086"/>
        <a:ext cx="2192563" cy="501568"/>
      </dsp:txXfrm>
    </dsp:sp>
    <dsp:sp modelId="{FA772D29-0275-41DC-8134-54F7FFBE33B1}">
      <dsp:nvSpPr>
        <dsp:cNvPr id="0" name=""/>
        <dsp:cNvSpPr/>
      </dsp:nvSpPr>
      <dsp:spPr>
        <a:xfrm>
          <a:off x="279040" y="1997224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Brucelosis 3266 </a:t>
          </a:r>
          <a:endParaRPr lang="es-EC" sz="1700" kern="1200" dirty="0"/>
        </a:p>
      </dsp:txBody>
      <dsp:txXfrm>
        <a:off x="294644" y="2012828"/>
        <a:ext cx="2192563" cy="501568"/>
      </dsp:txXfrm>
    </dsp:sp>
    <dsp:sp modelId="{2BBE07F1-AEDC-4FF8-912A-767EFF460D92}">
      <dsp:nvSpPr>
        <dsp:cNvPr id="0" name=""/>
        <dsp:cNvSpPr/>
      </dsp:nvSpPr>
      <dsp:spPr>
        <a:xfrm>
          <a:off x="279040" y="2611967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Tuberculosis ano-caudal 1111</a:t>
          </a:r>
          <a:endParaRPr lang="es-EC" sz="1700" kern="1200" dirty="0"/>
        </a:p>
      </dsp:txBody>
      <dsp:txXfrm>
        <a:off x="294644" y="2627571"/>
        <a:ext cx="2192563" cy="501568"/>
      </dsp:txXfrm>
    </dsp:sp>
    <dsp:sp modelId="{A19B7EEC-57AB-419C-AA75-DF4656065D06}">
      <dsp:nvSpPr>
        <dsp:cNvPr id="0" name=""/>
        <dsp:cNvSpPr/>
      </dsp:nvSpPr>
      <dsp:spPr>
        <a:xfrm>
          <a:off x="279040" y="3226709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 err="1"/>
            <a:t>Hemoparasitos</a:t>
          </a:r>
          <a:r>
            <a:rPr lang="es-EC" sz="1700" b="0" i="0" u="none" kern="1200" dirty="0"/>
            <a:t> 144</a:t>
          </a:r>
          <a:endParaRPr lang="es-EC" sz="1700" kern="1200" dirty="0"/>
        </a:p>
      </dsp:txBody>
      <dsp:txXfrm>
        <a:off x="294644" y="3242313"/>
        <a:ext cx="2192563" cy="501568"/>
      </dsp:txXfrm>
    </dsp:sp>
    <dsp:sp modelId="{2F755EFD-744B-4A4A-AE6C-F47446C31918}">
      <dsp:nvSpPr>
        <dsp:cNvPr id="0" name=""/>
        <dsp:cNvSpPr/>
      </dsp:nvSpPr>
      <dsp:spPr>
        <a:xfrm>
          <a:off x="279040" y="3841452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/>
            <a:t>5661 análisis</a:t>
          </a:r>
        </a:p>
      </dsp:txBody>
      <dsp:txXfrm>
        <a:off x="294644" y="3857056"/>
        <a:ext cx="2192563" cy="501568"/>
      </dsp:txXfrm>
    </dsp:sp>
    <dsp:sp modelId="{1EDCA1D2-039B-4260-B398-F5C06B46DCF8}">
      <dsp:nvSpPr>
        <dsp:cNvPr id="0" name=""/>
        <dsp:cNvSpPr/>
      </dsp:nvSpPr>
      <dsp:spPr>
        <a:xfrm>
          <a:off x="2989261" y="0"/>
          <a:ext cx="2779714" cy="460536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b="1" kern="1200" dirty="0"/>
            <a:t>Diagnóstico vegetal</a:t>
          </a:r>
        </a:p>
      </dsp:txBody>
      <dsp:txXfrm>
        <a:off x="2989261" y="0"/>
        <a:ext cx="2779714" cy="1381610"/>
      </dsp:txXfrm>
    </dsp:sp>
    <dsp:sp modelId="{4D6310BD-D26A-4037-8B81-EFC7FF17BBED}">
      <dsp:nvSpPr>
        <dsp:cNvPr id="0" name=""/>
        <dsp:cNvSpPr/>
      </dsp:nvSpPr>
      <dsp:spPr>
        <a:xfrm>
          <a:off x="3267233" y="1382310"/>
          <a:ext cx="2223771" cy="47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Análisis de granos almacenados 428</a:t>
          </a:r>
          <a:endParaRPr lang="es-EC" sz="1700" kern="1200" dirty="0"/>
        </a:p>
      </dsp:txBody>
      <dsp:txXfrm>
        <a:off x="3281231" y="1396308"/>
        <a:ext cx="2195775" cy="449924"/>
      </dsp:txXfrm>
    </dsp:sp>
    <dsp:sp modelId="{4CFE338B-5A92-4CE7-A91B-0E886F63C40B}">
      <dsp:nvSpPr>
        <dsp:cNvPr id="0" name=""/>
        <dsp:cNvSpPr/>
      </dsp:nvSpPr>
      <dsp:spPr>
        <a:xfrm>
          <a:off x="3267233" y="1928479"/>
          <a:ext cx="2223771" cy="6327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Identificación  de mosca de la fruta 1836</a:t>
          </a:r>
          <a:endParaRPr lang="es-EC" sz="1700" kern="1200" dirty="0"/>
        </a:p>
      </dsp:txBody>
      <dsp:txXfrm>
        <a:off x="3285767" y="1947013"/>
        <a:ext cx="2186703" cy="595731"/>
      </dsp:txXfrm>
    </dsp:sp>
    <dsp:sp modelId="{A7A5015F-7942-4D98-9BD9-21575695D259}">
      <dsp:nvSpPr>
        <dsp:cNvPr id="0" name=""/>
        <dsp:cNvSpPr/>
      </dsp:nvSpPr>
      <dsp:spPr>
        <a:xfrm>
          <a:off x="3267233" y="2629527"/>
          <a:ext cx="2223771" cy="721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 err="1"/>
            <a:t>Indentificación</a:t>
          </a:r>
          <a:r>
            <a:rPr lang="es-EC" sz="1700" b="0" i="0" u="none" kern="1200" dirty="0"/>
            <a:t> de insectos en material vegetal 167</a:t>
          </a:r>
          <a:endParaRPr lang="es-EC" sz="1700" kern="1200" dirty="0"/>
        </a:p>
      </dsp:txBody>
      <dsp:txXfrm>
        <a:off x="3288355" y="2650649"/>
        <a:ext cx="2181527" cy="678901"/>
      </dsp:txXfrm>
    </dsp:sp>
    <dsp:sp modelId="{38843E7C-4343-4CE4-8667-18E957E4D9E2}">
      <dsp:nvSpPr>
        <dsp:cNvPr id="0" name=""/>
        <dsp:cNvSpPr/>
      </dsp:nvSpPr>
      <dsp:spPr>
        <a:xfrm>
          <a:off x="3267233" y="3418921"/>
          <a:ext cx="2223771" cy="443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Accesos a mercados internacionales 20</a:t>
          </a:r>
          <a:endParaRPr lang="es-EC" sz="1700" kern="1200" dirty="0"/>
        </a:p>
      </dsp:txBody>
      <dsp:txXfrm>
        <a:off x="3280226" y="3431914"/>
        <a:ext cx="2197785" cy="417629"/>
      </dsp:txXfrm>
    </dsp:sp>
    <dsp:sp modelId="{6C5685AD-2CA4-417C-B0C8-88600A8D1605}">
      <dsp:nvSpPr>
        <dsp:cNvPr id="0" name=""/>
        <dsp:cNvSpPr/>
      </dsp:nvSpPr>
      <dsp:spPr>
        <a:xfrm>
          <a:off x="3267233" y="3930785"/>
          <a:ext cx="2223771" cy="443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/>
            <a:t>782 análisis</a:t>
          </a:r>
        </a:p>
      </dsp:txBody>
      <dsp:txXfrm>
        <a:off x="3280226" y="3943778"/>
        <a:ext cx="2197785" cy="417629"/>
      </dsp:txXfrm>
    </dsp:sp>
    <dsp:sp modelId="{D48D0C83-60B6-48A9-A4F5-A47D6BBE93FD}">
      <dsp:nvSpPr>
        <dsp:cNvPr id="0" name=""/>
        <dsp:cNvSpPr/>
      </dsp:nvSpPr>
      <dsp:spPr>
        <a:xfrm>
          <a:off x="5978523" y="0"/>
          <a:ext cx="2779714" cy="460536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b="1" kern="1200" dirty="0"/>
            <a:t>Calidad de la leche cruda</a:t>
          </a:r>
        </a:p>
      </dsp:txBody>
      <dsp:txXfrm>
        <a:off x="5978523" y="0"/>
        <a:ext cx="2779714" cy="1381610"/>
      </dsp:txXfrm>
    </dsp:sp>
    <dsp:sp modelId="{CD785C7C-31DC-42F0-BC7B-D8077F156E2A}">
      <dsp:nvSpPr>
        <dsp:cNvPr id="0" name=""/>
        <dsp:cNvSpPr/>
      </dsp:nvSpPr>
      <dsp:spPr>
        <a:xfrm>
          <a:off x="6255426" y="1382482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Estabilidad </a:t>
          </a:r>
          <a:r>
            <a:rPr lang="es-EC" sz="1700" b="0" i="0" u="none" kern="1200" dirty="0" err="1"/>
            <a:t>protéica</a:t>
          </a:r>
          <a:r>
            <a:rPr lang="es-EC" sz="1700" b="0" i="0" u="none" kern="1200" dirty="0"/>
            <a:t> 442</a:t>
          </a:r>
          <a:endParaRPr lang="es-EC" sz="1700" kern="1200" dirty="0"/>
        </a:p>
      </dsp:txBody>
      <dsp:txXfrm>
        <a:off x="6271030" y="1398086"/>
        <a:ext cx="2192563" cy="501568"/>
      </dsp:txXfrm>
    </dsp:sp>
    <dsp:sp modelId="{E83961F7-ABA8-4C71-9228-52A140E83B58}">
      <dsp:nvSpPr>
        <dsp:cNvPr id="0" name=""/>
        <dsp:cNvSpPr/>
      </dsp:nvSpPr>
      <dsp:spPr>
        <a:xfrm>
          <a:off x="6255426" y="1997224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 err="1"/>
            <a:t>Determinacion</a:t>
          </a:r>
          <a:r>
            <a:rPr lang="es-EC" sz="1700" b="0" i="0" u="none" kern="1200" dirty="0"/>
            <a:t> de antibióticos 442</a:t>
          </a:r>
          <a:endParaRPr lang="es-EC" sz="1700" kern="1200" dirty="0"/>
        </a:p>
      </dsp:txBody>
      <dsp:txXfrm>
        <a:off x="6271030" y="2012828"/>
        <a:ext cx="2192563" cy="501568"/>
      </dsp:txXfrm>
    </dsp:sp>
    <dsp:sp modelId="{CA56C09A-3D0D-4787-A793-65F12EDD79EE}">
      <dsp:nvSpPr>
        <dsp:cNvPr id="0" name=""/>
        <dsp:cNvSpPr/>
      </dsp:nvSpPr>
      <dsp:spPr>
        <a:xfrm>
          <a:off x="6255426" y="2611967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 err="1"/>
            <a:t>Determinacion</a:t>
          </a:r>
          <a:r>
            <a:rPr lang="es-EC" sz="1700" b="0" i="0" u="none" kern="1200" dirty="0"/>
            <a:t> de aflatoxinas 442</a:t>
          </a:r>
          <a:endParaRPr lang="es-EC" sz="1700" kern="1200" dirty="0"/>
        </a:p>
      </dsp:txBody>
      <dsp:txXfrm>
        <a:off x="6271030" y="2627571"/>
        <a:ext cx="2192563" cy="501568"/>
      </dsp:txXfrm>
    </dsp:sp>
    <dsp:sp modelId="{5C9CE2C1-AC65-46EE-B66D-BDDAED1C5C31}">
      <dsp:nvSpPr>
        <dsp:cNvPr id="0" name=""/>
        <dsp:cNvSpPr/>
      </dsp:nvSpPr>
      <dsp:spPr>
        <a:xfrm>
          <a:off x="6255426" y="3226709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0" i="0" u="none" kern="1200" dirty="0"/>
            <a:t>Determinación de cloruros 442</a:t>
          </a:r>
          <a:endParaRPr lang="es-EC" sz="1700" kern="1200" dirty="0"/>
        </a:p>
      </dsp:txBody>
      <dsp:txXfrm>
        <a:off x="6271030" y="3242313"/>
        <a:ext cx="2192563" cy="501568"/>
      </dsp:txXfrm>
    </dsp:sp>
    <dsp:sp modelId="{46E558D9-6D2F-404A-B97E-49B868E48CBE}">
      <dsp:nvSpPr>
        <dsp:cNvPr id="0" name=""/>
        <dsp:cNvSpPr/>
      </dsp:nvSpPr>
      <dsp:spPr>
        <a:xfrm>
          <a:off x="6255426" y="3841452"/>
          <a:ext cx="2223771" cy="532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/>
            <a:t>442 análisis</a:t>
          </a:r>
        </a:p>
      </dsp:txBody>
      <dsp:txXfrm>
        <a:off x="6271030" y="3857056"/>
        <a:ext cx="2192563" cy="501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4451F-7D3B-4E16-854F-625ED180EB87}" type="datetimeFigureOut">
              <a:rPr lang="es-EC" smtClean="0"/>
              <a:t>14/02/2019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FCDB9-8DCE-4D23-A67E-B4EEB000E29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50147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FCDB9-8DCE-4D23-A67E-B4EEB000E294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81042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53153-C49E-0F43-8AED-2274D1929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775FC-1938-464F-9C7E-AF3D7CA6B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F4A237-3BEB-4047-BEC4-8350144F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4F6AB7-982F-A44F-BE09-2F0EAEBC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3CC32F-5F81-ED40-AE52-F076D133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59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87B500-5968-5245-A068-09B8B5BF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3D9D82-17E1-7041-A7C3-CBE268020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A70B2B-CDC8-D147-AF79-FE7969C2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F58C7D-4D6D-D74C-A522-23ADF44A0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0FD51E-0DD4-5847-AA8F-E45A4923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62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5F04F-FAAE-1047-8317-5AAB7DAC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99B578-F80B-AF4C-A13F-12D6463B2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5BC6D9-117D-4545-92CE-D62E9067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9612F9-C984-9641-97A1-901AA5E9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BA6BC-BC26-C343-A3BB-7DE6B8F83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772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B37FB-D0D8-AD4B-8D4F-C152D9E61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60306C-D6E0-4B4B-929D-062C83241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A3A1F6-931F-9944-8447-05AAE3114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951EC8-06A1-BF47-B02C-1CD8623D9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AB8175-8C61-4547-8D21-AE86438E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31DD1-883A-6440-ACAD-F691CCC1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621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3DD74-F7E4-924C-BB82-A48730B6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92B916-8A64-814D-ACD9-823578397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9E92DB-3A0F-5545-9171-5A062D15E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C9223B5-34C7-5C44-8C7B-6F7B6FE36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A54F383-68BC-1448-B606-E2164F48BC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EAA442-74B7-EF46-9D41-313822C6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A759685-3E99-0742-9DB0-FE2907325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5500606-AFAA-8843-AC92-261104B0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010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040B4-597F-A448-8FA7-9D5B3264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8BA093-FF64-EE41-8CBE-9AA501447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BBAE84-6D92-994A-A3BA-309121908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00369A-DBF4-5040-A1CB-6136C6EF0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73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6D27989-44CD-CA47-AF20-15F1701C6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542789-4835-014D-8AA4-CAFE0E32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C86592-6643-9747-A74E-020DD5E53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09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3D896A-53A5-7947-88E1-5738EDCF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622492-E955-D94F-9788-A1A678E82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438C0E-D3FF-914B-9DE0-9ADCEC052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A5C520-B202-384C-839E-DBEC0CB0E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7F618F-2135-B94C-A17F-0D75930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BF645C-5F52-4D44-B663-DF371509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169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49731-4CDF-A448-9828-0E7940C1F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EEDE4B-35B8-AC40-8DE4-38AB30A10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FCB2C1-C728-3743-A25C-C7505FA52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CCE91D-72D6-4541-B06E-BC16FDDBE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0C2D69-8AF1-904A-AA6F-C01A5085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50B20C-6364-B94C-863D-67BCB4E6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04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9BB25-A973-764B-B4FF-C4028BEE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4F5EEA-1C29-2F41-8D75-BBF05F7AE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AC3239-529D-D24E-AC2A-77E1D748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8DBE9C-CD5E-4B4C-B10A-6D60268F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514543-61F9-184D-AC3A-0A12D79A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720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144E75-E4F5-4143-A101-AF36AD66A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BCDC07-7BB8-CF4F-92B9-A732CD7E7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36E5B4-20BF-9B40-A265-9F76261B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BD1153-F2AC-E14F-99ED-0C7E3D98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4B131B-ACDB-CC41-899C-3672C5D9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917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A5A4CFE-9A88-0143-A17E-F7D39885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22B7B7-AA10-BB44-BBB5-2BA3D1C48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AFB77-D956-C54E-BD45-891D9BE39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F9CA-B94A-BD47-9F62-A1BC8C409E14}" type="datetimeFigureOut">
              <a:rPr lang="es-MX" smtClean="0"/>
              <a:t>14/02/2019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D7C1E0-1E85-9144-B8B2-A9964D5C0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680739-759D-4346-A385-28D5FAB4F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DC35-51A4-D44A-BBB7-20DC4354D3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057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10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11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chart" Target="../charts/chart4.xml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6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0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5" Type="http://schemas.openxmlformats.org/officeDocument/2006/relationships/diagramColors" Target="../diagrams/colors19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C45BC784-97AE-E042-A968-BDC0A0B673A6}"/>
              </a:ext>
            </a:extLst>
          </p:cNvPr>
          <p:cNvSpPr txBox="1"/>
          <p:nvPr/>
        </p:nvSpPr>
        <p:spPr>
          <a:xfrm>
            <a:off x="1727200" y="1712546"/>
            <a:ext cx="78569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DIRECCIÓN DISTRITAL ZONA 4</a:t>
            </a:r>
          </a:p>
          <a:p>
            <a:pPr algn="ctr"/>
            <a:r>
              <a:rPr lang="es-E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SANTO DOMINGO DE LOS TSÁCHILAS -MANABÍ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E43ED1FE-D419-7F4D-9245-230BA7557B5D}"/>
              </a:ext>
            </a:extLst>
          </p:cNvPr>
          <p:cNvSpPr txBox="1"/>
          <p:nvPr/>
        </p:nvSpPr>
        <p:spPr>
          <a:xfrm>
            <a:off x="3545472" y="4254628"/>
            <a:ext cx="4660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RENDICIÓN DE CUENTAS 2018</a:t>
            </a:r>
          </a:p>
        </p:txBody>
      </p:sp>
    </p:spTree>
    <p:extLst>
      <p:ext uri="{BB962C8B-B14F-4D97-AF65-F5344CB8AC3E}">
        <p14:creationId xmlns:p14="http://schemas.microsoft.com/office/powerpoint/2010/main" val="66179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0"/>
          <p:cNvSpPr txBox="1"/>
          <p:nvPr/>
        </p:nvSpPr>
        <p:spPr>
          <a:xfrm>
            <a:off x="454024" y="150395"/>
            <a:ext cx="1127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COMPETENCIAS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EC74F39-B124-4B27-80F4-CEBC02DDED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09920"/>
              </p:ext>
            </p:extLst>
          </p:nvPr>
        </p:nvGraphicFramePr>
        <p:xfrm>
          <a:off x="1498690" y="412005"/>
          <a:ext cx="90169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1044238" y="30718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32882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02DB15F-BC25-4E87-BAB4-F119D54AC1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61775"/>
              </p:ext>
            </p:extLst>
          </p:nvPr>
        </p:nvGraphicFramePr>
        <p:xfrm>
          <a:off x="1422483" y="1071564"/>
          <a:ext cx="9350293" cy="4384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5434013" y="26262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DISTRITAL TIPO A -  </a:t>
            </a:r>
          </a:p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PROVINCIAS QUE CONFORMAN LA ZONA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25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44728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INCLUSIÓN SOCIAL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3E25B97-EC32-47C3-91FB-9CD799B6F1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468138"/>
              </p:ext>
            </p:extLst>
          </p:nvPr>
        </p:nvGraphicFramePr>
        <p:xfrm>
          <a:off x="3403985" y="1073710"/>
          <a:ext cx="8128000" cy="4230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01F8B546-6B6C-4768-AC4C-16E233627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6" y="754257"/>
            <a:ext cx="4930366" cy="4869804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9965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17689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TÉCNICAS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543267701"/>
              </p:ext>
            </p:extLst>
          </p:nvPr>
        </p:nvGraphicFramePr>
        <p:xfrm>
          <a:off x="817562" y="689882"/>
          <a:ext cx="10355263" cy="4891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0158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 DE INVERSIÓN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765315"/>
              </p:ext>
            </p:extLst>
          </p:nvPr>
        </p:nvGraphicFramePr>
        <p:xfrm>
          <a:off x="98481" y="567152"/>
          <a:ext cx="5749997" cy="2966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2483563"/>
              </p:ext>
            </p:extLst>
          </p:nvPr>
        </p:nvGraphicFramePr>
        <p:xfrm>
          <a:off x="292893" y="3559866"/>
          <a:ext cx="6138862" cy="2307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835937265"/>
              </p:ext>
            </p:extLst>
          </p:nvPr>
        </p:nvGraphicFramePr>
        <p:xfrm>
          <a:off x="6594067" y="3584172"/>
          <a:ext cx="5379244" cy="223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AF52FE40-11B3-4AA6-982B-DB8C793618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5266019" y="908008"/>
            <a:ext cx="1659962" cy="16039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623968"/>
              </p:ext>
            </p:extLst>
          </p:nvPr>
        </p:nvGraphicFramePr>
        <p:xfrm>
          <a:off x="6686243" y="667339"/>
          <a:ext cx="508297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  <p:extLst>
      <p:ext uri="{BB962C8B-B14F-4D97-AF65-F5344CB8AC3E}">
        <p14:creationId xmlns:p14="http://schemas.microsoft.com/office/powerpoint/2010/main" val="48957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 DE INVERSIÓN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904355929"/>
              </p:ext>
            </p:extLst>
          </p:nvPr>
        </p:nvGraphicFramePr>
        <p:xfrm>
          <a:off x="716538" y="3303638"/>
          <a:ext cx="10813475" cy="2686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76D3AA8C-9EBD-4691-BC75-B5918CA85A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6076" y="829608"/>
            <a:ext cx="2320414" cy="2015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6EACF6-398E-4167-8EAA-6291788229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7071" y="701351"/>
            <a:ext cx="2320414" cy="2116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152963"/>
              </p:ext>
            </p:extLst>
          </p:nvPr>
        </p:nvGraphicFramePr>
        <p:xfrm>
          <a:off x="689261" y="447287"/>
          <a:ext cx="6096000" cy="298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397241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ANIMAL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355359500"/>
              </p:ext>
            </p:extLst>
          </p:nvPr>
        </p:nvGraphicFramePr>
        <p:xfrm>
          <a:off x="1531936" y="660529"/>
          <a:ext cx="9226552" cy="491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5945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504313598"/>
              </p:ext>
            </p:extLst>
          </p:nvPr>
        </p:nvGraphicFramePr>
        <p:xfrm>
          <a:off x="554677" y="933758"/>
          <a:ext cx="11199788" cy="4594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F3F80998-7F7D-43F2-B34E-48467A41905E}"/>
              </a:ext>
            </a:extLst>
          </p:cNvPr>
          <p:cNvSpPr txBox="1"/>
          <p:nvPr/>
        </p:nvSpPr>
        <p:spPr>
          <a:xfrm>
            <a:off x="4018757" y="447288"/>
            <a:ext cx="388901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>
                <a:solidFill>
                  <a:schemeClr val="accent1">
                    <a:lumMod val="50000"/>
                  </a:schemeClr>
                </a:solidFill>
              </a:rPr>
              <a:t>PLAGAS CUARENTENARIAS</a:t>
            </a:r>
          </a:p>
          <a:p>
            <a:endParaRPr lang="es-EC" sz="2600" dirty="0"/>
          </a:p>
        </p:txBody>
      </p:sp>
    </p:spTree>
    <p:extLst>
      <p:ext uri="{BB962C8B-B14F-4D97-AF65-F5344CB8AC3E}">
        <p14:creationId xmlns:p14="http://schemas.microsoft.com/office/powerpoint/2010/main" val="1683673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3F80998-7F7D-43F2-B34E-48467A41905E}"/>
              </a:ext>
            </a:extLst>
          </p:cNvPr>
          <p:cNvSpPr txBox="1"/>
          <p:nvPr/>
        </p:nvSpPr>
        <p:spPr>
          <a:xfrm>
            <a:off x="1069079" y="300004"/>
            <a:ext cx="397980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>
                <a:solidFill>
                  <a:schemeClr val="accent1">
                    <a:lumMod val="50000"/>
                  </a:schemeClr>
                </a:solidFill>
              </a:rPr>
              <a:t>VIGILANCIA FITOSANITARIA</a:t>
            </a:r>
            <a:endParaRPr lang="es-EC" sz="260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7B0DCD7-839C-4EFC-ACED-AF85818448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759714"/>
              </p:ext>
            </p:extLst>
          </p:nvPr>
        </p:nvGraphicFramePr>
        <p:xfrm>
          <a:off x="2032001" y="835470"/>
          <a:ext cx="7840662" cy="4783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517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4871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5" name="1 Diagrama"/>
          <p:cNvGraphicFramePr/>
          <p:nvPr>
            <p:extLst>
              <p:ext uri="{D42A27DB-BD31-4B8C-83A1-F6EECF244321}">
                <p14:modId xmlns:p14="http://schemas.microsoft.com/office/powerpoint/2010/main" val="2099037149"/>
              </p:ext>
            </p:extLst>
          </p:nvPr>
        </p:nvGraphicFramePr>
        <p:xfrm>
          <a:off x="876921" y="2132214"/>
          <a:ext cx="5025694" cy="3483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13 Diagrama"/>
          <p:cNvGraphicFramePr/>
          <p:nvPr>
            <p:extLst>
              <p:ext uri="{D42A27DB-BD31-4B8C-83A1-F6EECF244321}">
                <p14:modId xmlns:p14="http://schemas.microsoft.com/office/powerpoint/2010/main" val="3120713213"/>
              </p:ext>
            </p:extLst>
          </p:nvPr>
        </p:nvGraphicFramePr>
        <p:xfrm>
          <a:off x="6446464" y="2132214"/>
          <a:ext cx="5083549" cy="3483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24069" y="325640"/>
            <a:ext cx="7562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>
                <a:solidFill>
                  <a:schemeClr val="accent1">
                    <a:lumMod val="50000"/>
                  </a:schemeClr>
                </a:solidFill>
              </a:rPr>
              <a:t>Reportes de inspección para certificación fitosanitaria de </a:t>
            </a:r>
          </a:p>
          <a:p>
            <a:r>
              <a:rPr lang="es-EC" sz="2000" b="1" dirty="0">
                <a:solidFill>
                  <a:schemeClr val="accent1">
                    <a:lumMod val="50000"/>
                  </a:schemeClr>
                </a:solidFill>
              </a:rPr>
              <a:t>Productos de exportación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860593" y="930491"/>
            <a:ext cx="5041626" cy="4292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s-EC" sz="2200" b="1" dirty="0">
                <a:solidFill>
                  <a:schemeClr val="accent1">
                    <a:lumMod val="50000"/>
                  </a:schemeClr>
                </a:solidFill>
              </a:rPr>
              <a:t>SANTO DOMINGO</a:t>
            </a:r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9184552" y="483264"/>
            <a:ext cx="523220" cy="130285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s-EC" sz="2200" b="1" dirty="0">
                <a:solidFill>
                  <a:schemeClr val="accent1">
                    <a:lumMod val="50000"/>
                  </a:schemeClr>
                </a:solidFill>
              </a:rPr>
              <a:t>MANABÍ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46379ED-CC47-4094-AF4C-11723B2F5C5C}"/>
              </a:ext>
            </a:extLst>
          </p:cNvPr>
          <p:cNvSpPr/>
          <p:nvPr/>
        </p:nvSpPr>
        <p:spPr>
          <a:xfrm>
            <a:off x="7676996" y="1280302"/>
            <a:ext cx="2949554" cy="42036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solidFill>
                  <a:schemeClr val="tx1"/>
                </a:solidFill>
              </a:rPr>
              <a:t>3.889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EEF064E-0DB4-4089-B51C-2AD4024CC482}"/>
              </a:ext>
            </a:extLst>
          </p:cNvPr>
          <p:cNvSpPr/>
          <p:nvPr/>
        </p:nvSpPr>
        <p:spPr>
          <a:xfrm>
            <a:off x="1930979" y="1324547"/>
            <a:ext cx="2949554" cy="4203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solidFill>
                  <a:schemeClr val="accent1">
                    <a:lumMod val="50000"/>
                  </a:schemeClr>
                </a:solidFill>
              </a:rPr>
              <a:t>5.100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13EA269-D042-4955-A6A3-15B1A43D2206}"/>
              </a:ext>
            </a:extLst>
          </p:cNvPr>
          <p:cNvSpPr txBox="1"/>
          <p:nvPr/>
        </p:nvSpPr>
        <p:spPr>
          <a:xfrm>
            <a:off x="3390300" y="1762184"/>
            <a:ext cx="62251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100" b="1" dirty="0">
                <a:solidFill>
                  <a:schemeClr val="accent1">
                    <a:lumMod val="50000"/>
                  </a:schemeClr>
                </a:solidFill>
              </a:rPr>
              <a:t>Principales productos </a:t>
            </a:r>
            <a:r>
              <a:rPr lang="es-EC" sz="2100" b="1">
                <a:solidFill>
                  <a:schemeClr val="accent1">
                    <a:lumMod val="50000"/>
                  </a:schemeClr>
                </a:solidFill>
              </a:rPr>
              <a:t>exportados 2018 (toneladas</a:t>
            </a:r>
            <a:r>
              <a:rPr lang="es-EC" sz="21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130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163721" y="263892"/>
            <a:ext cx="5754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LOS ALIMENTOS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3F80998-7F7D-43F2-B34E-48467A41905E}"/>
              </a:ext>
            </a:extLst>
          </p:cNvPr>
          <p:cNvSpPr txBox="1"/>
          <p:nvPr/>
        </p:nvSpPr>
        <p:spPr>
          <a:xfrm>
            <a:off x="1828157" y="201701"/>
            <a:ext cx="50494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600" b="1" dirty="0">
                <a:solidFill>
                  <a:schemeClr val="accent1">
                    <a:lumMod val="50000"/>
                  </a:schemeClr>
                </a:solidFill>
              </a:rPr>
              <a:t>INOCUIDAD DE LOS ALIMENTOS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876D1AA-A9EE-4C45-A583-5339C6C176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022696"/>
              </p:ext>
            </p:extLst>
          </p:nvPr>
        </p:nvGraphicFramePr>
        <p:xfrm>
          <a:off x="6311" y="755065"/>
          <a:ext cx="8693135" cy="466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493652029"/>
              </p:ext>
            </p:extLst>
          </p:nvPr>
        </p:nvGraphicFramePr>
        <p:xfrm>
          <a:off x="8861250" y="2162935"/>
          <a:ext cx="2924688" cy="4023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Rectángulo 7"/>
          <p:cNvSpPr/>
          <p:nvPr/>
        </p:nvSpPr>
        <p:spPr>
          <a:xfrm>
            <a:off x="9045796" y="1428680"/>
            <a:ext cx="2576244" cy="10842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Santo Domingo</a:t>
            </a:r>
          </a:p>
          <a:p>
            <a:pPr algn="ctr"/>
            <a:r>
              <a:rPr lang="es-EC" dirty="0"/>
              <a:t>Controlado : 55.000</a:t>
            </a:r>
          </a:p>
          <a:p>
            <a:pPr algn="ctr"/>
            <a:r>
              <a:rPr lang="es-EC" dirty="0"/>
              <a:t>Decomisado : 5.000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861249" y="1260531"/>
            <a:ext cx="2582984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b="1" dirty="0"/>
              <a:t>Controles Suero de Leche</a:t>
            </a:r>
          </a:p>
        </p:txBody>
      </p:sp>
    </p:spTree>
    <p:extLst>
      <p:ext uri="{BB962C8B-B14F-4D97-AF65-F5344CB8AC3E}">
        <p14:creationId xmlns:p14="http://schemas.microsoft.com/office/powerpoint/2010/main" val="3280680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LOS ALIMENTOS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916104416"/>
              </p:ext>
            </p:extLst>
          </p:nvPr>
        </p:nvGraphicFramePr>
        <p:xfrm>
          <a:off x="6531770" y="555447"/>
          <a:ext cx="5426868" cy="3745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76580243"/>
              </p:ext>
            </p:extLst>
          </p:nvPr>
        </p:nvGraphicFramePr>
        <p:xfrm>
          <a:off x="784227" y="3879513"/>
          <a:ext cx="10745786" cy="224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Rectángulo 5"/>
          <p:cNvSpPr/>
          <p:nvPr/>
        </p:nvSpPr>
        <p:spPr>
          <a:xfrm>
            <a:off x="519112" y="225497"/>
            <a:ext cx="675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2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400" dirty="0"/>
              <a:t>PRODUCCIÓN ORGÁNICA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F524D9C-0463-4D9F-8A83-16B7E181DE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50033"/>
              </p:ext>
            </p:extLst>
          </p:nvPr>
        </p:nvGraphicFramePr>
        <p:xfrm>
          <a:off x="519112" y="555447"/>
          <a:ext cx="5981287" cy="3683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290249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819775" y="28420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DE INSUMOS AGROPECUARIOS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946646603"/>
              </p:ext>
            </p:extLst>
          </p:nvPr>
        </p:nvGraphicFramePr>
        <p:xfrm>
          <a:off x="471035" y="897520"/>
          <a:ext cx="10201257" cy="4631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ángulo 11"/>
          <p:cNvSpPr/>
          <p:nvPr/>
        </p:nvSpPr>
        <p:spPr>
          <a:xfrm>
            <a:off x="-354790" y="653541"/>
            <a:ext cx="6038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2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000" dirty="0"/>
              <a:t>Empresas y </a:t>
            </a:r>
            <a:r>
              <a:rPr lang="es-EC" sz="2000"/>
              <a:t>almacenes </a:t>
            </a:r>
          </a:p>
          <a:p>
            <a:pPr algn="ctr">
              <a:defRPr sz="22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000" dirty="0"/>
              <a:t>agropecuarios registrados</a:t>
            </a:r>
          </a:p>
          <a:p>
            <a:pPr algn="ctr">
              <a:defRPr sz="22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000" dirty="0"/>
              <a:t>Usuarios capacitados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818636424"/>
              </p:ext>
            </p:extLst>
          </p:nvPr>
        </p:nvGraphicFramePr>
        <p:xfrm>
          <a:off x="1849958" y="5095571"/>
          <a:ext cx="7179742" cy="719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E37C5C25-6C00-4736-A39A-62A3DCA659FF}"/>
              </a:ext>
            </a:extLst>
          </p:cNvPr>
          <p:cNvSpPr/>
          <p:nvPr/>
        </p:nvSpPr>
        <p:spPr>
          <a:xfrm>
            <a:off x="8591602" y="1015504"/>
            <a:ext cx="2216405" cy="12717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b="1" dirty="0">
                <a:solidFill>
                  <a:schemeClr val="tx1"/>
                </a:solidFill>
              </a:rPr>
              <a:t>Empresas post registro</a:t>
            </a:r>
          </a:p>
          <a:p>
            <a:pPr lvl="0"/>
            <a:r>
              <a:rPr lang="es-EC" dirty="0">
                <a:solidFill>
                  <a:schemeClr val="tx1"/>
                </a:solidFill>
              </a:rPr>
              <a:t>Manabí: 12</a:t>
            </a:r>
          </a:p>
          <a:p>
            <a:pPr lvl="0"/>
            <a:r>
              <a:rPr lang="es-EC" dirty="0">
                <a:solidFill>
                  <a:schemeClr val="tx1"/>
                </a:solidFill>
              </a:rPr>
              <a:t>Santo Domingo 28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3D9D733-8796-4431-BE44-2F7854DAF8AF}"/>
              </a:ext>
            </a:extLst>
          </p:cNvPr>
          <p:cNvSpPr/>
          <p:nvPr/>
        </p:nvSpPr>
        <p:spPr>
          <a:xfrm>
            <a:off x="9143998" y="2701830"/>
            <a:ext cx="2155569" cy="13012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ALMACENES POST REGISTRO</a:t>
            </a:r>
          </a:p>
          <a:p>
            <a:pPr lvl="0"/>
            <a:r>
              <a:rPr lang="es-EC" dirty="0">
                <a:solidFill>
                  <a:schemeClr val="tx1"/>
                </a:solidFill>
              </a:rPr>
              <a:t>Manabí: 299</a:t>
            </a:r>
          </a:p>
          <a:p>
            <a:pPr lvl="0"/>
            <a:r>
              <a:rPr lang="es-EC" dirty="0">
                <a:solidFill>
                  <a:schemeClr val="tx1"/>
                </a:solidFill>
              </a:rPr>
              <a:t>Santo Domingo 246</a:t>
            </a:r>
            <a:endParaRPr lang="es-EC" b="1" dirty="0">
              <a:solidFill>
                <a:schemeClr val="tx1"/>
              </a:solidFill>
            </a:endParaRPr>
          </a:p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26308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DE INSUMOS AGROPECUARIOS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763" y="465191"/>
            <a:ext cx="6038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2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400" dirty="0"/>
              <a:t>DECOMISOS Y CUARENTENAS</a:t>
            </a: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98379495"/>
              </p:ext>
            </p:extLst>
          </p:nvPr>
        </p:nvGraphicFramePr>
        <p:xfrm>
          <a:off x="1399393" y="1129425"/>
          <a:ext cx="8821970" cy="2167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661496969"/>
              </p:ext>
            </p:extLst>
          </p:nvPr>
        </p:nvGraphicFramePr>
        <p:xfrm>
          <a:off x="1998673" y="3436678"/>
          <a:ext cx="7688253" cy="214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04038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34013" y="26262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LABORATORIOS DE DIAGNÓSTICO RÁPIDO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763" y="465191"/>
            <a:ext cx="55416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2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C" sz="2400" dirty="0"/>
              <a:t>ANÁLISIS DE MUESTRAS</a:t>
            </a: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709120"/>
              </p:ext>
            </p:extLst>
          </p:nvPr>
        </p:nvGraphicFramePr>
        <p:xfrm>
          <a:off x="1614488" y="953599"/>
          <a:ext cx="8758238" cy="4605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2481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C45BC784-97AE-E042-A968-BDC0A0B673A6}"/>
              </a:ext>
            </a:extLst>
          </p:cNvPr>
          <p:cNvSpPr txBox="1"/>
          <p:nvPr/>
        </p:nvSpPr>
        <p:spPr>
          <a:xfrm>
            <a:off x="6236876" y="3024915"/>
            <a:ext cx="5683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GRACIAS</a:t>
            </a:r>
            <a:endParaRPr lang="en-US" sz="40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34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7516</TotalTime>
  <Words>1036</Words>
  <Application>Microsoft Office PowerPoint</Application>
  <PresentationFormat>Panorámica</PresentationFormat>
  <Paragraphs>253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Helvetica LT Std Light</vt:lpstr>
      <vt:lpstr>Helvetica Neue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Arboleda Palma</dc:creator>
  <cp:lastModifiedBy>PLANIFICACIÓN</cp:lastModifiedBy>
  <cp:revision>266</cp:revision>
  <cp:lastPrinted>2018-05-09T17:43:29Z</cp:lastPrinted>
  <dcterms:created xsi:type="dcterms:W3CDTF">2018-05-08T21:06:17Z</dcterms:created>
  <dcterms:modified xsi:type="dcterms:W3CDTF">2019-02-14T19:18:42Z</dcterms:modified>
</cp:coreProperties>
</file>