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640"/>
    <p:restoredTop sz="94674"/>
  </p:normalViewPr>
  <p:slideViewPr>
    <p:cSldViewPr snapToGrid="0" snapToObjects="1">
      <p:cViewPr>
        <p:scale>
          <a:sx n="110" d="100"/>
          <a:sy n="110" d="100"/>
        </p:scale>
        <p:origin x="568" y="-400"/>
      </p:cViewPr>
      <p:guideLst>
        <p:guide orient="horz" pos="340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handoutMaster" Target="handoutMasters/handout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28/5/20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51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28/5/20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935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0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38493" y="1482966"/>
            <a:ext cx="5510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1799861" y="1712356"/>
            <a:ext cx="16301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917288" y="1889394"/>
            <a:ext cx="5773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                                                 					              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890284" y="6116518"/>
            <a:ext cx="2150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Lugar,día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año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890284" y="6883076"/>
            <a:ext cx="5336896" cy="1021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>
            <a:off x="997352" y="2457554"/>
            <a:ext cx="1248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2245489" y="2457554"/>
            <a:ext cx="2627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5000264" y="2461276"/>
            <a:ext cx="790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5806631" y="2476268"/>
            <a:ext cx="790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999279" y="2899321"/>
            <a:ext cx="1248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3"/>
          <p:cNvSpPr txBox="1"/>
          <p:nvPr/>
        </p:nvSpPr>
        <p:spPr>
          <a:xfrm>
            <a:off x="2247416" y="2899321"/>
            <a:ext cx="2627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3"/>
          <p:cNvSpPr txBox="1"/>
          <p:nvPr/>
        </p:nvSpPr>
        <p:spPr>
          <a:xfrm>
            <a:off x="5002191" y="2903043"/>
            <a:ext cx="790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3"/>
          <p:cNvSpPr txBox="1"/>
          <p:nvPr/>
        </p:nvSpPr>
        <p:spPr>
          <a:xfrm>
            <a:off x="5808558" y="2918035"/>
            <a:ext cx="790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3"/>
          <p:cNvSpPr txBox="1"/>
          <p:nvPr/>
        </p:nvSpPr>
        <p:spPr>
          <a:xfrm>
            <a:off x="989636" y="3364238"/>
            <a:ext cx="1248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3"/>
          <p:cNvSpPr txBox="1"/>
          <p:nvPr/>
        </p:nvSpPr>
        <p:spPr>
          <a:xfrm>
            <a:off x="2237773" y="3364238"/>
            <a:ext cx="2627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3"/>
          <p:cNvSpPr txBox="1"/>
          <p:nvPr/>
        </p:nvSpPr>
        <p:spPr>
          <a:xfrm>
            <a:off x="4992548" y="3367960"/>
            <a:ext cx="790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3"/>
          <p:cNvSpPr txBox="1"/>
          <p:nvPr/>
        </p:nvSpPr>
        <p:spPr>
          <a:xfrm>
            <a:off x="5798915" y="3382952"/>
            <a:ext cx="790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3"/>
          <p:cNvSpPr txBox="1"/>
          <p:nvPr/>
        </p:nvSpPr>
        <p:spPr>
          <a:xfrm>
            <a:off x="2536786" y="1058947"/>
            <a:ext cx="2627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00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</TotalTime>
  <Words>22</Words>
  <Application>Microsoft Macintosh PowerPoint</Application>
  <PresentationFormat>Personalizado</PresentationFormat>
  <Paragraphs>18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Calibri</vt:lpstr>
      <vt:lpstr>Calibri Light</vt:lpstr>
      <vt:lpstr>Arial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Usuario de Microsoft Office</cp:lastModifiedBy>
  <cp:revision>192</cp:revision>
  <cp:lastPrinted>2020-03-12T19:50:08Z</cp:lastPrinted>
  <dcterms:created xsi:type="dcterms:W3CDTF">2019-11-05T16:31:33Z</dcterms:created>
  <dcterms:modified xsi:type="dcterms:W3CDTF">2020-05-28T17:41:08Z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3082-11.1.0.8372</vt:lpwstr>
  </property>
</Properties>
</file>