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40"/>
    <p:restoredTop sz="94674"/>
  </p:normalViewPr>
  <p:slideViewPr>
    <p:cSldViewPr snapToGrid="0" snapToObjects="1">
      <p:cViewPr>
        <p:scale>
          <a:sx n="110" d="100"/>
          <a:sy n="110" d="100"/>
        </p:scale>
        <p:origin x="568" y="144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28/5/20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28/5/20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0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9043" y="1681104"/>
            <a:ext cx="5393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5548131" y="1921247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3480120" y="2318700"/>
            <a:ext cx="1387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976132" y="2127595"/>
            <a:ext cx="2982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976133" y="2530623"/>
            <a:ext cx="5586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881603" y="6550390"/>
            <a:ext cx="2150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Lugar,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día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881603" y="7592547"/>
            <a:ext cx="5336896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096720" y="3088727"/>
            <a:ext cx="1535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1702442" y="1918158"/>
            <a:ext cx="160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997352" y="3071013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2245489" y="3071013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5000264" y="3074735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806631" y="3089727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999279" y="3512780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2247416" y="3512780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5002191" y="3516502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5808558" y="3531494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3"/>
          <p:cNvSpPr txBox="1"/>
          <p:nvPr/>
        </p:nvSpPr>
        <p:spPr>
          <a:xfrm>
            <a:off x="989636" y="3977697"/>
            <a:ext cx="124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2237773" y="3977697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4992548" y="3981419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5798915" y="3996411"/>
            <a:ext cx="79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2525211" y="1683980"/>
            <a:ext cx="2627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</a:t>
            </a:r>
            <a:endParaRPr sz="227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00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</TotalTime>
  <Words>31</Words>
  <Application>Microsoft Macintosh PowerPoint</Application>
  <PresentationFormat>Personalizado</PresentationFormat>
  <Paragraphs>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Usuario de Microsoft Office</cp:lastModifiedBy>
  <cp:revision>192</cp:revision>
  <cp:lastPrinted>2020-03-12T19:50:08Z</cp:lastPrinted>
  <dcterms:created xsi:type="dcterms:W3CDTF">2019-11-05T16:31:33Z</dcterms:created>
  <dcterms:modified xsi:type="dcterms:W3CDTF">2020-05-28T17:40:57Z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