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34"/>
    <p:restoredTop sz="94674"/>
  </p:normalViewPr>
  <p:slideViewPr>
    <p:cSldViewPr snapToGrid="0" snapToObjects="1">
      <p:cViewPr varScale="1">
        <p:scale>
          <a:sx n="57" d="100"/>
          <a:sy n="57" d="100"/>
        </p:scale>
        <p:origin x="2453" y="5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8/5/2020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8/5/2020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8/5/2020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8/5/2020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8/5/2020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705899" y="1457441"/>
            <a:ext cx="4694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0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</Words>
  <Application>Microsoft Office PowerPoint</Application>
  <PresentationFormat>A4 (210 x 297 mm)</PresentationFormat>
  <Paragraphs>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 Neue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Daniela vMC</cp:lastModifiedBy>
  <cp:revision>64</cp:revision>
  <cp:lastPrinted>2016-05-30T15:07:00Z</cp:lastPrinted>
  <dcterms:created xsi:type="dcterms:W3CDTF">2015-06-23T15:57:45Z</dcterms:created>
  <dcterms:modified xsi:type="dcterms:W3CDTF">2020-05-08T14:47:44Z</dcterms:modified>
</cp:coreProperties>
</file>