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2"/>
    <p:restoredTop sz="94610"/>
  </p:normalViewPr>
  <p:slideViewPr>
    <p:cSldViewPr snapToGrid="0" snapToObjects="1">
      <p:cViewPr varScale="1">
        <p:scale>
          <a:sx n="49" d="100"/>
          <a:sy n="49" d="100"/>
        </p:scale>
        <p:origin x="2370" y="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31/03/2020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31/03/2020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31/03/2020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31/03/2020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31/03/2020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31/03/2020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31/03/2020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31/03/2020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31/03/2020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31/03/2020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31/03/2020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31/03/2020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31/03/2020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31/03/2020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990600" y="2085070"/>
            <a:ext cx="5162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1587500" y="1564370"/>
            <a:ext cx="3384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4" name="TextBox 18"/>
          <p:cNvSpPr txBox="1"/>
          <p:nvPr/>
        </p:nvSpPr>
        <p:spPr>
          <a:xfrm>
            <a:off x="539750" y="2262870"/>
            <a:ext cx="3384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5" name="TextBox 18"/>
          <p:cNvSpPr txBox="1"/>
          <p:nvPr/>
        </p:nvSpPr>
        <p:spPr>
          <a:xfrm>
            <a:off x="2584450" y="2463250"/>
            <a:ext cx="3384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6" name="TextBox 18"/>
          <p:cNvSpPr txBox="1"/>
          <p:nvPr/>
        </p:nvSpPr>
        <p:spPr>
          <a:xfrm>
            <a:off x="1352550" y="3590020"/>
            <a:ext cx="3384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4368800" y="289152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1520825" y="269114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1352550" y="290014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2333625" y="310052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1644650" y="379902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1289050" y="400802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4260850" y="402691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746125" y="4514485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2435225" y="4514485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4025900" y="451059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830263" y="471679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09625" y="5223255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2501900" y="5223255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809625" y="546811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400175" y="589081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1520825" y="6934025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1524000" y="7136330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2638425" y="7846435"/>
            <a:ext cx="142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3100387" y="6305560"/>
            <a:ext cx="358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</a:t>
            </a:r>
          </a:p>
        </p:txBody>
      </p:sp>
      <p:sp>
        <p:nvSpPr>
          <p:cNvPr id="29" name="TextBox 18"/>
          <p:cNvSpPr txBox="1"/>
          <p:nvPr/>
        </p:nvSpPr>
        <p:spPr>
          <a:xfrm>
            <a:off x="4244975" y="6070620"/>
            <a:ext cx="358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</a:t>
            </a:r>
          </a:p>
        </p:txBody>
      </p:sp>
      <p:sp>
        <p:nvSpPr>
          <p:cNvPr id="30" name="TextBox 18"/>
          <p:cNvSpPr txBox="1"/>
          <p:nvPr/>
        </p:nvSpPr>
        <p:spPr>
          <a:xfrm>
            <a:off x="1400175" y="6713630"/>
            <a:ext cx="358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5503862" y="6719570"/>
            <a:ext cx="358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1071562" y="7350900"/>
            <a:ext cx="358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1641475" y="7350900"/>
            <a:ext cx="358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29</Words>
  <Application>Microsoft Office PowerPoint</Application>
  <PresentationFormat>A4 (210 x 297 mm)</PresentationFormat>
  <Paragraphs>29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 Neue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Diana C. Arias C.</cp:lastModifiedBy>
  <cp:revision>71</cp:revision>
  <cp:lastPrinted>2020-01-04T13:30:55Z</cp:lastPrinted>
  <dcterms:created xsi:type="dcterms:W3CDTF">2015-06-23T15:57:45Z</dcterms:created>
  <dcterms:modified xsi:type="dcterms:W3CDTF">2020-03-31T20:59:18Z</dcterms:modified>
</cp:coreProperties>
</file>